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9" r:id="rId4"/>
    <p:sldId id="257" r:id="rId5"/>
    <p:sldId id="259" r:id="rId6"/>
    <p:sldId id="260" r:id="rId7"/>
    <p:sldId id="261" r:id="rId8"/>
    <p:sldId id="258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46C8-655D-4ADA-B55C-92F587EA8AE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B525-C564-4A78-8481-42ABD3887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46C8-655D-4ADA-B55C-92F587EA8AE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B525-C564-4A78-8481-42ABD3887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46C8-655D-4ADA-B55C-92F587EA8AE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B525-C564-4A78-8481-42ABD3887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46C8-655D-4ADA-B55C-92F587EA8AE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B525-C564-4A78-8481-42ABD3887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46C8-655D-4ADA-B55C-92F587EA8AE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B525-C564-4A78-8481-42ABD3887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46C8-655D-4ADA-B55C-92F587EA8AE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B525-C564-4A78-8481-42ABD3887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46C8-655D-4ADA-B55C-92F587EA8AE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B525-C564-4A78-8481-42ABD3887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46C8-655D-4ADA-B55C-92F587EA8AE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B525-C564-4A78-8481-42ABD3887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46C8-655D-4ADA-B55C-92F587EA8AE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B525-C564-4A78-8481-42ABD3887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46C8-655D-4ADA-B55C-92F587EA8AE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B525-C564-4A78-8481-42ABD3887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46C8-655D-4ADA-B55C-92F587EA8AE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B525-C564-4A78-8481-42ABD3887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246C8-655D-4ADA-B55C-92F587EA8AE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B525-C564-4A78-8481-42ABD3887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lomo.ru/inquiry/large_libraries.html" TargetMode="External"/><Relationship Id="rId2" Type="http://schemas.openxmlformats.org/officeDocument/2006/relationships/hyperlink" Target="http://puteshestvie.net/sights/375-znamenitye-galerei-mira.htm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Крупнейшие библиотеки, галереи и музеи мира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Разработчик: Шароглазова Элина Даниловна.                                  Наставник: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Салова Татьяна Владимировна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50070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Самая большая библиотека в мире в Москве.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8640"/>
            <a:ext cx="7704856" cy="51365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Немецкая библиотека в Лейпциге.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17212378_6045b9cadc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8060232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Музей Лувр во Франции.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untitled(52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8092053" cy="5397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Крупнейший библиотеки, галереи и музеи мира.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Шароглазова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Элина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Даниловна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Салова Татьяна Владимировна.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468052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Цели проекта: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Ознакомление с историей культуры и искусства через знакомство с музеями, галереями и библиотеками мира.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Показать роль музея, библиотеки как хранилищ духовного опыта человечества на примере самых известных музеев мира.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с историей возникновения музеев, галерей, библиотек, и познакомиться с крупнейшими музеями, библиотеками мира.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2.Развивать самостоятельность в получении новых знаний с использованием ИКТ и Интерен-ресурсов.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80920" cy="27991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sfer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/7883-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-10-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muzeev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mira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//travel.rambler.ru/guide/europe/germany/poi/164/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http://puteshestvie.net/sights/375-znamenitye-galerei-mira.html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https://www.molomo.ru/inquiry/large_libraries.html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http://www.bestreferat.ru/referat-97381.html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Национальная библиотека в Австралии. Основана в 1967 году.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696744" cy="5048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Дрезенская галерея в Дрездене.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4.bp.blogspot.com/-aVCrDh-ge_Q/U1s0PV4_jII/AAAAAAAAA5k/fRny7_nL21Q/s1600/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808207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алерея в Стокгольме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o_11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6912768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Музей городского транспорта в Люксенбурге.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Музей городского транспорт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2818"/>
            <a:ext cx="6624736" cy="4769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7150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Старая национальная галерея в Берлине. Основана в 1861 году.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Содержимое 3" descr="Старая Национальная галере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91276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Музейный остров в Берлине.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useum_is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7632848" cy="50863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93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Крупнейшие библиотеки, галереи и музеи мира</vt:lpstr>
      <vt:lpstr>Цели проекта: 1. Ознакомление с историей культуры и искусства через знакомство с музеями, галереями и библиотеками мира. 2. Показать роль музея, библиотеки как хранилищ духовного опыта человечества на примере самых известных музеев мира.  Задачи проекта: 1. Познакомить с историей возникновения музеев, галерей, библиотек, и познакомиться с крупнейшими музеями, библиотеками мира. 2.Развивать самостоятельность в получении новых знаний с использованием ИКТ и Интерен-ресурсов. </vt:lpstr>
      <vt:lpstr>Список литературы 5sfer.com/7883-top-10-muzeev-mira.html //travel.rambler.ru/guide/europe/germany/poi/164/ http://puteshestvie.net/sights/375-znamenitye-galerei-mira.html https://www.molomo.ru/inquiry/large_libraries.html http://www.bestreferat.ru/referat-97381.html </vt:lpstr>
      <vt:lpstr>Национальная библиотека в Австралии. Основана в 1967 году.</vt:lpstr>
      <vt:lpstr>Дрезенская галерея в Дрездене.</vt:lpstr>
      <vt:lpstr>Национальная галерея в Стокгольме.</vt:lpstr>
      <vt:lpstr>Музей городского транспорта в Люксенбурге.</vt:lpstr>
      <vt:lpstr>Старая национальная галерея в Берлине. Основана в 1861 году.  </vt:lpstr>
      <vt:lpstr>Музейный остров в Берлине.</vt:lpstr>
      <vt:lpstr>Самая большая библиотека в мире в Москве.</vt:lpstr>
      <vt:lpstr>Немецкая библиотека в Лейпциге.</vt:lpstr>
      <vt:lpstr> Музей Лувр во Франции. </vt:lpstr>
      <vt:lpstr>Крупнейший библиотеки, галереи и музеи мира.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luzver</dc:creator>
  <cp:lastModifiedBy>27</cp:lastModifiedBy>
  <cp:revision>16</cp:revision>
  <dcterms:created xsi:type="dcterms:W3CDTF">2018-03-13T14:33:43Z</dcterms:created>
  <dcterms:modified xsi:type="dcterms:W3CDTF">2018-03-20T07:43:49Z</dcterms:modified>
</cp:coreProperties>
</file>