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0288C-0BB9-4109-9A8A-063C789E8E59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059F-CBAB-456F-843E-F7E222BD05A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0288C-0BB9-4109-9A8A-063C789E8E59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059F-CBAB-456F-843E-F7E222BD05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0288C-0BB9-4109-9A8A-063C789E8E59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059F-CBAB-456F-843E-F7E222BD05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0288C-0BB9-4109-9A8A-063C789E8E59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059F-CBAB-456F-843E-F7E222BD05A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0288C-0BB9-4109-9A8A-063C789E8E59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059F-CBAB-456F-843E-F7E222BD05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0288C-0BB9-4109-9A8A-063C789E8E59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059F-CBAB-456F-843E-F7E222BD05A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0288C-0BB9-4109-9A8A-063C789E8E59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059F-CBAB-456F-843E-F7E222BD05A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0288C-0BB9-4109-9A8A-063C789E8E59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059F-CBAB-456F-843E-F7E222BD05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0288C-0BB9-4109-9A8A-063C789E8E59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059F-CBAB-456F-843E-F7E222BD05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0288C-0BB9-4109-9A8A-063C789E8E59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059F-CBAB-456F-843E-F7E222BD05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0288C-0BB9-4109-9A8A-063C789E8E59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059F-CBAB-456F-843E-F7E222BD05A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BA0288C-0BB9-4109-9A8A-063C789E8E59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661059F-CBAB-456F-843E-F7E222BD05A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4005064"/>
            <a:ext cx="6573114" cy="2361648"/>
          </a:xfrm>
        </p:spPr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      Разработала: Пичугова Елена Владимировна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836712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/>
              <a:t>Профессия воспитатель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24944"/>
            <a:ext cx="4032448" cy="336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9249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731520"/>
            <a:ext cx="7704856" cy="5073744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Профессия воспитателя довольно древняя. Зародилась она еще в Древней Греции. Там воспитание детей возлагалось на плечи слуги, в обязанности которого входило следить за безопасностью малыша и за его развитием, он отводил подросшего ребенка в школу и носил за ним все его школьные принадлежности. </a:t>
            </a:r>
          </a:p>
          <a:p>
            <a:pPr marL="4572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В наши дни воспитатель детского сада заботится о детях от 2 до 7 лет. Работа воспитателя очень ответственна, так как он отвечает не только за здоровье, но и жизнь каждого ребенка на время его пребывания в дошкольном учреждении. Педагог формирует не только личность, но и будущего гражданина государства. Профессия воспитателя является одной из самых сложных на сегодняшний день. Ведь характер, принципы, привычки и жизненные взгляды человека закладываются именно в детстве.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2981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260648"/>
            <a:ext cx="5636096" cy="4824536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Личные качества</a:t>
            </a:r>
          </a:p>
          <a:p>
            <a:pPr marL="45720" indent="0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Воспитатель должен обладать многими положительными качествами, без которых работа с детьми не представляется возможной. 	Это  ответственность, внимательность, общительность, отзывчивость, инициативность, наблюдательность и тактичность. 	Педагог – это образованный и всесторонне развитый человек.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Devil\Desktop\воспитатель\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717032"/>
            <a:ext cx="3024336" cy="263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069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Devil\Desktop\DSCN29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3017837" cy="226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Devil\Desktop\DSCN06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471" y="1226746"/>
            <a:ext cx="3017837" cy="226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Devil\Desktop\DSCN23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634" y="3501008"/>
            <a:ext cx="3017837" cy="226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078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1143000"/>
          </a:xfrm>
        </p:spPr>
        <p:txBody>
          <a:bodyPr>
            <a:noAutofit/>
          </a:bodyPr>
          <a:lstStyle/>
          <a:p>
            <a:endParaRPr lang="ru-RU" sz="7200" b="1" dirty="0">
              <a:solidFill>
                <a:schemeClr val="accent4">
                  <a:lumMod val="75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3501008"/>
            <a:ext cx="8229600" cy="26251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                                              </a:t>
            </a:r>
          </a:p>
        </p:txBody>
      </p:sp>
      <p:pic>
        <p:nvPicPr>
          <p:cNvPr id="4098" name="Picture 2" descr="C:\Users\Devil\Desktop\DSCN08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94" y="2996952"/>
            <a:ext cx="3749174" cy="267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876" y="340582"/>
            <a:ext cx="3325010" cy="2446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Users\Devil\Desktop\DSCN09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458" y="332942"/>
            <a:ext cx="3233861" cy="2446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Devil\Desktop\DSCF357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996952"/>
            <a:ext cx="3994794" cy="267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390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530120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Самое главное качество воспитателя – любовь к детям!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Воспитатель – «универсальный человек» - и педагог, и психолог, и артист и «мастер на все руки»</a:t>
            </a:r>
          </a:p>
        </p:txBody>
      </p:sp>
      <p:pic>
        <p:nvPicPr>
          <p:cNvPr id="5122" name="Picture 2" descr="C:\Users\Devil\Desktop\DSCN23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348880"/>
            <a:ext cx="4176464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64332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216</Words>
  <Application>Microsoft Office PowerPoint</Application>
  <PresentationFormat>Экран (4:3)</PresentationFormat>
  <Paragraphs>10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Georgia</vt:lpstr>
      <vt:lpstr>Monotype Corsiva</vt:lpstr>
      <vt:lpstr>Times New Roman</vt:lpstr>
      <vt:lpstr>Trebuchet MS</vt:lpstr>
      <vt:lpstr>Воздушный поток</vt:lpstr>
      <vt:lpstr>Профессия воспитатель</vt:lpstr>
      <vt:lpstr>Презентация PowerPoint</vt:lpstr>
      <vt:lpstr>Презентация PowerPoint</vt:lpstr>
      <vt:lpstr>Презентация PowerPoint</vt:lpstr>
      <vt:lpstr>Презентация PowerPoint</vt:lpstr>
      <vt:lpstr>Самое главное качество воспитателя – любовь к детям!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Devil</dc:creator>
  <cp:lastModifiedBy>1</cp:lastModifiedBy>
  <cp:revision>10</cp:revision>
  <dcterms:created xsi:type="dcterms:W3CDTF">2017-02-08T18:55:20Z</dcterms:created>
  <dcterms:modified xsi:type="dcterms:W3CDTF">2026-04-02T06:58:11Z</dcterms:modified>
</cp:coreProperties>
</file>