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0287000" cy="10287000"/>
  <p:notesSz cx="10287000" cy="10287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888" y="-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0287000" cy="10287000"/>
          </a:xfrm>
          <a:custGeom>
            <a:avLst/>
            <a:gdLst/>
            <a:ahLst/>
            <a:cxnLst/>
            <a:rect l="l" t="t" r="r" b="b"/>
            <a:pathLst>
              <a:path w="10287000" h="10287000">
                <a:moveTo>
                  <a:pt x="10286999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0286999" y="0"/>
                </a:lnTo>
                <a:lnTo>
                  <a:pt x="10286999" y="10286999"/>
                </a:lnTo>
                <a:close/>
              </a:path>
            </a:pathLst>
          </a:custGeom>
          <a:solidFill>
            <a:srgbClr val="D4A26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59512" y="5943308"/>
            <a:ext cx="5723928" cy="4343691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3823665" y="5423432"/>
            <a:ext cx="5966460" cy="2345055"/>
          </a:xfrm>
          <a:custGeom>
            <a:avLst/>
            <a:gdLst/>
            <a:ahLst/>
            <a:cxnLst/>
            <a:rect l="l" t="t" r="r" b="b"/>
            <a:pathLst>
              <a:path w="5966459" h="2345054">
                <a:moveTo>
                  <a:pt x="1716938" y="2272284"/>
                </a:moveTo>
                <a:lnTo>
                  <a:pt x="1715325" y="2266365"/>
                </a:lnTo>
                <a:lnTo>
                  <a:pt x="1710232" y="2262987"/>
                </a:lnTo>
                <a:lnTo>
                  <a:pt x="1606626" y="2244090"/>
                </a:lnTo>
                <a:lnTo>
                  <a:pt x="1591703" y="2241156"/>
                </a:lnTo>
                <a:lnTo>
                  <a:pt x="1546555" y="2233536"/>
                </a:lnTo>
                <a:lnTo>
                  <a:pt x="1499946" y="2230005"/>
                </a:lnTo>
                <a:lnTo>
                  <a:pt x="1453311" y="2226754"/>
                </a:lnTo>
                <a:lnTo>
                  <a:pt x="1400492" y="2222906"/>
                </a:lnTo>
                <a:lnTo>
                  <a:pt x="1396174" y="2222449"/>
                </a:lnTo>
                <a:lnTo>
                  <a:pt x="1391881" y="2222284"/>
                </a:lnTo>
                <a:lnTo>
                  <a:pt x="1391031" y="2222271"/>
                </a:lnTo>
                <a:lnTo>
                  <a:pt x="1390726" y="2222195"/>
                </a:lnTo>
                <a:lnTo>
                  <a:pt x="1368374" y="2217648"/>
                </a:lnTo>
                <a:lnTo>
                  <a:pt x="1346238" y="2213432"/>
                </a:lnTo>
                <a:lnTo>
                  <a:pt x="1324076" y="2209342"/>
                </a:lnTo>
                <a:lnTo>
                  <a:pt x="1301927" y="2205190"/>
                </a:lnTo>
                <a:lnTo>
                  <a:pt x="1284630" y="2201672"/>
                </a:lnTo>
                <a:lnTo>
                  <a:pt x="1267256" y="2198039"/>
                </a:lnTo>
                <a:lnTo>
                  <a:pt x="1249845" y="2194687"/>
                </a:lnTo>
                <a:lnTo>
                  <a:pt x="1192898" y="2187473"/>
                </a:lnTo>
                <a:lnTo>
                  <a:pt x="1153287" y="2183511"/>
                </a:lnTo>
                <a:lnTo>
                  <a:pt x="1039495" y="2173097"/>
                </a:lnTo>
                <a:lnTo>
                  <a:pt x="935812" y="2164118"/>
                </a:lnTo>
                <a:lnTo>
                  <a:pt x="990409" y="2095779"/>
                </a:lnTo>
                <a:lnTo>
                  <a:pt x="1001547" y="2082279"/>
                </a:lnTo>
                <a:lnTo>
                  <a:pt x="1002677" y="2080869"/>
                </a:lnTo>
                <a:lnTo>
                  <a:pt x="1007046" y="2075459"/>
                </a:lnTo>
                <a:lnTo>
                  <a:pt x="1012240" y="2068461"/>
                </a:lnTo>
                <a:lnTo>
                  <a:pt x="1016825" y="2061908"/>
                </a:lnTo>
                <a:lnTo>
                  <a:pt x="1021080" y="2053361"/>
                </a:lnTo>
                <a:lnTo>
                  <a:pt x="1024559" y="2047633"/>
                </a:lnTo>
                <a:lnTo>
                  <a:pt x="1079944" y="1953615"/>
                </a:lnTo>
                <a:lnTo>
                  <a:pt x="1088478" y="1940242"/>
                </a:lnTo>
                <a:lnTo>
                  <a:pt x="1096949" y="1928406"/>
                </a:lnTo>
                <a:lnTo>
                  <a:pt x="1097127" y="1928114"/>
                </a:lnTo>
                <a:lnTo>
                  <a:pt x="1116888" y="1901901"/>
                </a:lnTo>
                <a:lnTo>
                  <a:pt x="1173581" y="1824939"/>
                </a:lnTo>
                <a:lnTo>
                  <a:pt x="1168577" y="1815299"/>
                </a:lnTo>
                <a:lnTo>
                  <a:pt x="1068870" y="1825383"/>
                </a:lnTo>
                <a:lnTo>
                  <a:pt x="1030897" y="1828546"/>
                </a:lnTo>
                <a:lnTo>
                  <a:pt x="992873" y="1830641"/>
                </a:lnTo>
                <a:lnTo>
                  <a:pt x="916698" y="1833587"/>
                </a:lnTo>
                <a:lnTo>
                  <a:pt x="886599" y="1835086"/>
                </a:lnTo>
                <a:lnTo>
                  <a:pt x="856513" y="1837016"/>
                </a:lnTo>
                <a:lnTo>
                  <a:pt x="796366" y="1841423"/>
                </a:lnTo>
                <a:lnTo>
                  <a:pt x="854392" y="1748586"/>
                </a:lnTo>
                <a:lnTo>
                  <a:pt x="869988" y="1722882"/>
                </a:lnTo>
                <a:lnTo>
                  <a:pt x="885659" y="1695373"/>
                </a:lnTo>
                <a:lnTo>
                  <a:pt x="885164" y="1696186"/>
                </a:lnTo>
                <a:lnTo>
                  <a:pt x="958938" y="1560804"/>
                </a:lnTo>
                <a:lnTo>
                  <a:pt x="843800" y="1570494"/>
                </a:lnTo>
                <a:lnTo>
                  <a:pt x="798029" y="1578483"/>
                </a:lnTo>
                <a:lnTo>
                  <a:pt x="752487" y="1587614"/>
                </a:lnTo>
                <a:lnTo>
                  <a:pt x="637425" y="1612696"/>
                </a:lnTo>
                <a:lnTo>
                  <a:pt x="618375" y="1616075"/>
                </a:lnTo>
                <a:lnTo>
                  <a:pt x="599033" y="1618424"/>
                </a:lnTo>
                <a:lnTo>
                  <a:pt x="579628" y="1620304"/>
                </a:lnTo>
                <a:lnTo>
                  <a:pt x="560362" y="1622285"/>
                </a:lnTo>
                <a:lnTo>
                  <a:pt x="477405" y="1631962"/>
                </a:lnTo>
                <a:lnTo>
                  <a:pt x="447967" y="1634350"/>
                </a:lnTo>
                <a:lnTo>
                  <a:pt x="364337" y="1641843"/>
                </a:lnTo>
                <a:lnTo>
                  <a:pt x="317131" y="1646821"/>
                </a:lnTo>
                <a:lnTo>
                  <a:pt x="270116" y="1653095"/>
                </a:lnTo>
                <a:lnTo>
                  <a:pt x="176225" y="1667281"/>
                </a:lnTo>
                <a:lnTo>
                  <a:pt x="134251" y="1674355"/>
                </a:lnTo>
                <a:lnTo>
                  <a:pt x="92405" y="1682546"/>
                </a:lnTo>
                <a:lnTo>
                  <a:pt x="8483" y="1699818"/>
                </a:lnTo>
                <a:lnTo>
                  <a:pt x="8128" y="1699958"/>
                </a:lnTo>
                <a:lnTo>
                  <a:pt x="7759" y="1700085"/>
                </a:lnTo>
                <a:lnTo>
                  <a:pt x="1816" y="1702765"/>
                </a:lnTo>
                <a:lnTo>
                  <a:pt x="0" y="1708912"/>
                </a:lnTo>
                <a:lnTo>
                  <a:pt x="2311" y="1715389"/>
                </a:lnTo>
                <a:lnTo>
                  <a:pt x="171157" y="1742541"/>
                </a:lnTo>
                <a:lnTo>
                  <a:pt x="236842" y="1749983"/>
                </a:lnTo>
                <a:lnTo>
                  <a:pt x="268452" y="1752803"/>
                </a:lnTo>
                <a:lnTo>
                  <a:pt x="302691" y="1755990"/>
                </a:lnTo>
                <a:lnTo>
                  <a:pt x="314210" y="1757273"/>
                </a:lnTo>
                <a:lnTo>
                  <a:pt x="325780" y="1758632"/>
                </a:lnTo>
                <a:lnTo>
                  <a:pt x="337362" y="1759788"/>
                </a:lnTo>
                <a:lnTo>
                  <a:pt x="348919" y="1760461"/>
                </a:lnTo>
                <a:lnTo>
                  <a:pt x="366395" y="1760766"/>
                </a:lnTo>
                <a:lnTo>
                  <a:pt x="383895" y="1760753"/>
                </a:lnTo>
                <a:lnTo>
                  <a:pt x="401383" y="1760613"/>
                </a:lnTo>
                <a:lnTo>
                  <a:pt x="479907" y="1760397"/>
                </a:lnTo>
                <a:lnTo>
                  <a:pt x="510413" y="1760740"/>
                </a:lnTo>
                <a:lnTo>
                  <a:pt x="540905" y="1761858"/>
                </a:lnTo>
                <a:lnTo>
                  <a:pt x="674395" y="1768983"/>
                </a:lnTo>
                <a:lnTo>
                  <a:pt x="613918" y="1863026"/>
                </a:lnTo>
                <a:lnTo>
                  <a:pt x="600913" y="1884438"/>
                </a:lnTo>
                <a:lnTo>
                  <a:pt x="587197" y="1909800"/>
                </a:lnTo>
                <a:lnTo>
                  <a:pt x="579729" y="1924888"/>
                </a:lnTo>
                <a:lnTo>
                  <a:pt x="521347" y="2042820"/>
                </a:lnTo>
                <a:lnTo>
                  <a:pt x="524459" y="2051596"/>
                </a:lnTo>
                <a:lnTo>
                  <a:pt x="591019" y="2048662"/>
                </a:lnTo>
                <a:lnTo>
                  <a:pt x="641362" y="2046630"/>
                </a:lnTo>
                <a:lnTo>
                  <a:pt x="655421" y="2045754"/>
                </a:lnTo>
                <a:lnTo>
                  <a:pt x="658317" y="2045576"/>
                </a:lnTo>
                <a:lnTo>
                  <a:pt x="666496" y="2045068"/>
                </a:lnTo>
                <a:lnTo>
                  <a:pt x="673112" y="2044407"/>
                </a:lnTo>
                <a:lnTo>
                  <a:pt x="691553" y="2042553"/>
                </a:lnTo>
                <a:lnTo>
                  <a:pt x="792276" y="2029917"/>
                </a:lnTo>
                <a:lnTo>
                  <a:pt x="722160" y="2128685"/>
                </a:lnTo>
                <a:lnTo>
                  <a:pt x="703770" y="2155926"/>
                </a:lnTo>
                <a:lnTo>
                  <a:pt x="687971" y="2181949"/>
                </a:lnTo>
                <a:lnTo>
                  <a:pt x="604126" y="2332037"/>
                </a:lnTo>
                <a:lnTo>
                  <a:pt x="604939" y="2333612"/>
                </a:lnTo>
                <a:lnTo>
                  <a:pt x="607098" y="2334920"/>
                </a:lnTo>
                <a:lnTo>
                  <a:pt x="615594" y="2340089"/>
                </a:lnTo>
                <a:lnTo>
                  <a:pt x="619442" y="2340267"/>
                </a:lnTo>
                <a:lnTo>
                  <a:pt x="763562" y="2344775"/>
                </a:lnTo>
                <a:lnTo>
                  <a:pt x="786384" y="2344636"/>
                </a:lnTo>
                <a:lnTo>
                  <a:pt x="809218" y="2343251"/>
                </a:lnTo>
                <a:lnTo>
                  <a:pt x="828052" y="2341588"/>
                </a:lnTo>
                <a:lnTo>
                  <a:pt x="854798" y="2339276"/>
                </a:lnTo>
                <a:lnTo>
                  <a:pt x="900925" y="2335466"/>
                </a:lnTo>
                <a:lnTo>
                  <a:pt x="924026" y="2333942"/>
                </a:lnTo>
                <a:lnTo>
                  <a:pt x="947140" y="2333206"/>
                </a:lnTo>
                <a:lnTo>
                  <a:pt x="1106284" y="2331707"/>
                </a:lnTo>
                <a:lnTo>
                  <a:pt x="1202563" y="2330513"/>
                </a:lnTo>
                <a:lnTo>
                  <a:pt x="1224267" y="2330107"/>
                </a:lnTo>
                <a:lnTo>
                  <a:pt x="1245933" y="2329230"/>
                </a:lnTo>
                <a:lnTo>
                  <a:pt x="1267650" y="2327605"/>
                </a:lnTo>
                <a:lnTo>
                  <a:pt x="1362659" y="2318702"/>
                </a:lnTo>
                <a:lnTo>
                  <a:pt x="1410157" y="2314498"/>
                </a:lnTo>
                <a:lnTo>
                  <a:pt x="1457693" y="2310485"/>
                </a:lnTo>
                <a:lnTo>
                  <a:pt x="1505254" y="2306688"/>
                </a:lnTo>
                <a:lnTo>
                  <a:pt x="1556588" y="2301811"/>
                </a:lnTo>
                <a:lnTo>
                  <a:pt x="1607743" y="2295537"/>
                </a:lnTo>
                <a:lnTo>
                  <a:pt x="1709902" y="2281288"/>
                </a:lnTo>
                <a:lnTo>
                  <a:pt x="1715122" y="2278126"/>
                </a:lnTo>
                <a:lnTo>
                  <a:pt x="1716938" y="2272284"/>
                </a:lnTo>
                <a:close/>
              </a:path>
              <a:path w="5966459" h="2345054">
                <a:moveTo>
                  <a:pt x="2164994" y="852614"/>
                </a:moveTo>
                <a:lnTo>
                  <a:pt x="2138832" y="860399"/>
                </a:lnTo>
                <a:lnTo>
                  <a:pt x="2139797" y="862736"/>
                </a:lnTo>
                <a:lnTo>
                  <a:pt x="2164994" y="852614"/>
                </a:lnTo>
                <a:close/>
              </a:path>
              <a:path w="5966459" h="2345054">
                <a:moveTo>
                  <a:pt x="2488082" y="1241501"/>
                </a:moveTo>
                <a:lnTo>
                  <a:pt x="2481364" y="1233246"/>
                </a:lnTo>
                <a:lnTo>
                  <a:pt x="2472093" y="1221917"/>
                </a:lnTo>
                <a:lnTo>
                  <a:pt x="2462733" y="1210614"/>
                </a:lnTo>
                <a:lnTo>
                  <a:pt x="2456777" y="1203299"/>
                </a:lnTo>
                <a:lnTo>
                  <a:pt x="2456777" y="1215758"/>
                </a:lnTo>
                <a:lnTo>
                  <a:pt x="2449220" y="1210576"/>
                </a:lnTo>
                <a:lnTo>
                  <a:pt x="2441143" y="1204252"/>
                </a:lnTo>
                <a:lnTo>
                  <a:pt x="2433421" y="1199134"/>
                </a:lnTo>
                <a:lnTo>
                  <a:pt x="2425077" y="1192911"/>
                </a:lnTo>
                <a:lnTo>
                  <a:pt x="2398522" y="1174838"/>
                </a:lnTo>
                <a:lnTo>
                  <a:pt x="2384920" y="1165250"/>
                </a:lnTo>
                <a:lnTo>
                  <a:pt x="2371077" y="1155763"/>
                </a:lnTo>
                <a:lnTo>
                  <a:pt x="2328341" y="1127772"/>
                </a:lnTo>
                <a:lnTo>
                  <a:pt x="2276348" y="1087081"/>
                </a:lnTo>
                <a:lnTo>
                  <a:pt x="2269909" y="1080084"/>
                </a:lnTo>
                <a:lnTo>
                  <a:pt x="2263876" y="1077036"/>
                </a:lnTo>
                <a:lnTo>
                  <a:pt x="2208022" y="1040638"/>
                </a:lnTo>
                <a:lnTo>
                  <a:pt x="2179790" y="1021867"/>
                </a:lnTo>
                <a:lnTo>
                  <a:pt x="2166696" y="1014818"/>
                </a:lnTo>
                <a:lnTo>
                  <a:pt x="2153374" y="1006487"/>
                </a:lnTo>
                <a:lnTo>
                  <a:pt x="2111832" y="975271"/>
                </a:lnTo>
                <a:lnTo>
                  <a:pt x="2070354" y="946785"/>
                </a:lnTo>
                <a:lnTo>
                  <a:pt x="2056942" y="938491"/>
                </a:lnTo>
                <a:lnTo>
                  <a:pt x="2043328" y="928903"/>
                </a:lnTo>
                <a:lnTo>
                  <a:pt x="2029980" y="919213"/>
                </a:lnTo>
                <a:lnTo>
                  <a:pt x="2016798" y="909459"/>
                </a:lnTo>
                <a:lnTo>
                  <a:pt x="2003742" y="899642"/>
                </a:lnTo>
                <a:lnTo>
                  <a:pt x="1989886" y="887425"/>
                </a:lnTo>
                <a:lnTo>
                  <a:pt x="1979307" y="880732"/>
                </a:lnTo>
                <a:lnTo>
                  <a:pt x="1967420" y="870445"/>
                </a:lnTo>
                <a:lnTo>
                  <a:pt x="1943773" y="849845"/>
                </a:lnTo>
                <a:lnTo>
                  <a:pt x="1991817" y="830529"/>
                </a:lnTo>
                <a:lnTo>
                  <a:pt x="1998675" y="830503"/>
                </a:lnTo>
                <a:lnTo>
                  <a:pt x="2003488" y="825842"/>
                </a:lnTo>
                <a:lnTo>
                  <a:pt x="2069503" y="814349"/>
                </a:lnTo>
                <a:lnTo>
                  <a:pt x="2146160" y="795858"/>
                </a:lnTo>
                <a:lnTo>
                  <a:pt x="2148649" y="794854"/>
                </a:lnTo>
                <a:lnTo>
                  <a:pt x="2148116" y="788225"/>
                </a:lnTo>
                <a:lnTo>
                  <a:pt x="2121116" y="755281"/>
                </a:lnTo>
                <a:lnTo>
                  <a:pt x="2116163" y="747687"/>
                </a:lnTo>
                <a:lnTo>
                  <a:pt x="2112657" y="743623"/>
                </a:lnTo>
                <a:lnTo>
                  <a:pt x="2108987" y="739622"/>
                </a:lnTo>
                <a:lnTo>
                  <a:pt x="2104478" y="734593"/>
                </a:lnTo>
                <a:lnTo>
                  <a:pt x="2098332" y="728853"/>
                </a:lnTo>
                <a:lnTo>
                  <a:pt x="2085454" y="716229"/>
                </a:lnTo>
                <a:lnTo>
                  <a:pt x="2077834" y="706970"/>
                </a:lnTo>
                <a:lnTo>
                  <a:pt x="2068423" y="698436"/>
                </a:lnTo>
                <a:lnTo>
                  <a:pt x="2062949" y="692429"/>
                </a:lnTo>
                <a:lnTo>
                  <a:pt x="2058276" y="688835"/>
                </a:lnTo>
                <a:lnTo>
                  <a:pt x="2051316" y="682053"/>
                </a:lnTo>
                <a:lnTo>
                  <a:pt x="2044661" y="676503"/>
                </a:lnTo>
                <a:lnTo>
                  <a:pt x="2038426" y="672172"/>
                </a:lnTo>
                <a:lnTo>
                  <a:pt x="2031758" y="666635"/>
                </a:lnTo>
                <a:lnTo>
                  <a:pt x="2009927" y="648462"/>
                </a:lnTo>
                <a:lnTo>
                  <a:pt x="2009648" y="648106"/>
                </a:lnTo>
                <a:lnTo>
                  <a:pt x="2009368" y="647839"/>
                </a:lnTo>
                <a:lnTo>
                  <a:pt x="2008733" y="646912"/>
                </a:lnTo>
                <a:lnTo>
                  <a:pt x="1999272" y="634530"/>
                </a:lnTo>
                <a:lnTo>
                  <a:pt x="1989010" y="620864"/>
                </a:lnTo>
                <a:lnTo>
                  <a:pt x="1978660" y="607225"/>
                </a:lnTo>
                <a:lnTo>
                  <a:pt x="1969020" y="596049"/>
                </a:lnTo>
                <a:lnTo>
                  <a:pt x="1960130" y="585939"/>
                </a:lnTo>
                <a:lnTo>
                  <a:pt x="1950554" y="574725"/>
                </a:lnTo>
                <a:lnTo>
                  <a:pt x="1931238" y="552386"/>
                </a:lnTo>
                <a:lnTo>
                  <a:pt x="2024392" y="514921"/>
                </a:lnTo>
                <a:lnTo>
                  <a:pt x="2044268" y="509676"/>
                </a:lnTo>
                <a:lnTo>
                  <a:pt x="2049551" y="507555"/>
                </a:lnTo>
                <a:lnTo>
                  <a:pt x="2112391" y="491871"/>
                </a:lnTo>
                <a:lnTo>
                  <a:pt x="2123617" y="507885"/>
                </a:lnTo>
                <a:lnTo>
                  <a:pt x="2133714" y="521627"/>
                </a:lnTo>
                <a:lnTo>
                  <a:pt x="2156193" y="553643"/>
                </a:lnTo>
                <a:lnTo>
                  <a:pt x="2183587" y="590537"/>
                </a:lnTo>
                <a:lnTo>
                  <a:pt x="2199779" y="610044"/>
                </a:lnTo>
                <a:lnTo>
                  <a:pt x="2205621" y="617270"/>
                </a:lnTo>
                <a:lnTo>
                  <a:pt x="2211070" y="623303"/>
                </a:lnTo>
                <a:lnTo>
                  <a:pt x="2217026" y="630478"/>
                </a:lnTo>
                <a:lnTo>
                  <a:pt x="2221458" y="634174"/>
                </a:lnTo>
                <a:lnTo>
                  <a:pt x="2227034" y="641515"/>
                </a:lnTo>
                <a:lnTo>
                  <a:pt x="2233625" y="649820"/>
                </a:lnTo>
                <a:lnTo>
                  <a:pt x="2240635" y="659320"/>
                </a:lnTo>
                <a:lnTo>
                  <a:pt x="2248573" y="671182"/>
                </a:lnTo>
                <a:lnTo>
                  <a:pt x="2255583" y="680681"/>
                </a:lnTo>
                <a:lnTo>
                  <a:pt x="2266213" y="694207"/>
                </a:lnTo>
                <a:lnTo>
                  <a:pt x="2277694" y="710120"/>
                </a:lnTo>
                <a:lnTo>
                  <a:pt x="2289098" y="726059"/>
                </a:lnTo>
                <a:lnTo>
                  <a:pt x="2299563" y="739648"/>
                </a:lnTo>
                <a:lnTo>
                  <a:pt x="2309203" y="753579"/>
                </a:lnTo>
                <a:lnTo>
                  <a:pt x="2318740" y="767524"/>
                </a:lnTo>
                <a:lnTo>
                  <a:pt x="2336787" y="793127"/>
                </a:lnTo>
                <a:lnTo>
                  <a:pt x="2298890" y="801522"/>
                </a:lnTo>
                <a:lnTo>
                  <a:pt x="2291816" y="801624"/>
                </a:lnTo>
                <a:lnTo>
                  <a:pt x="2279612" y="806526"/>
                </a:lnTo>
                <a:lnTo>
                  <a:pt x="2272500" y="806653"/>
                </a:lnTo>
                <a:lnTo>
                  <a:pt x="2225408" y="822845"/>
                </a:lnTo>
                <a:lnTo>
                  <a:pt x="2222335" y="824090"/>
                </a:lnTo>
                <a:lnTo>
                  <a:pt x="2161578" y="838936"/>
                </a:lnTo>
                <a:lnTo>
                  <a:pt x="2159609" y="839724"/>
                </a:lnTo>
                <a:lnTo>
                  <a:pt x="2159152" y="844003"/>
                </a:lnTo>
                <a:lnTo>
                  <a:pt x="2157742" y="844575"/>
                </a:lnTo>
                <a:lnTo>
                  <a:pt x="2164994" y="852614"/>
                </a:lnTo>
                <a:lnTo>
                  <a:pt x="2139797" y="862736"/>
                </a:lnTo>
                <a:lnTo>
                  <a:pt x="2142210" y="868616"/>
                </a:lnTo>
                <a:lnTo>
                  <a:pt x="2172258" y="859269"/>
                </a:lnTo>
                <a:lnTo>
                  <a:pt x="2174227" y="861225"/>
                </a:lnTo>
                <a:lnTo>
                  <a:pt x="2188387" y="876058"/>
                </a:lnTo>
                <a:lnTo>
                  <a:pt x="2196630" y="885063"/>
                </a:lnTo>
                <a:lnTo>
                  <a:pt x="2204301" y="892937"/>
                </a:lnTo>
                <a:lnTo>
                  <a:pt x="2213076" y="901725"/>
                </a:lnTo>
                <a:lnTo>
                  <a:pt x="2222677" y="912926"/>
                </a:lnTo>
                <a:lnTo>
                  <a:pt x="2231275" y="921778"/>
                </a:lnTo>
                <a:lnTo>
                  <a:pt x="2268664" y="968349"/>
                </a:lnTo>
                <a:lnTo>
                  <a:pt x="2281961" y="986269"/>
                </a:lnTo>
                <a:lnTo>
                  <a:pt x="2287930" y="993444"/>
                </a:lnTo>
                <a:lnTo>
                  <a:pt x="2311577" y="1025004"/>
                </a:lnTo>
                <a:lnTo>
                  <a:pt x="2327681" y="1045908"/>
                </a:lnTo>
                <a:lnTo>
                  <a:pt x="2344204" y="1068006"/>
                </a:lnTo>
                <a:lnTo>
                  <a:pt x="2363368" y="1093152"/>
                </a:lnTo>
                <a:lnTo>
                  <a:pt x="2367584" y="1098308"/>
                </a:lnTo>
                <a:lnTo>
                  <a:pt x="2396909" y="1130325"/>
                </a:lnTo>
                <a:lnTo>
                  <a:pt x="2400897" y="1134186"/>
                </a:lnTo>
                <a:lnTo>
                  <a:pt x="2404275" y="1139672"/>
                </a:lnTo>
                <a:lnTo>
                  <a:pt x="2408390" y="1146238"/>
                </a:lnTo>
                <a:lnTo>
                  <a:pt x="2411907" y="1151661"/>
                </a:lnTo>
                <a:lnTo>
                  <a:pt x="2414905" y="1155928"/>
                </a:lnTo>
                <a:lnTo>
                  <a:pt x="2424938" y="1172438"/>
                </a:lnTo>
                <a:lnTo>
                  <a:pt x="2431034" y="1182293"/>
                </a:lnTo>
                <a:lnTo>
                  <a:pt x="2436952" y="1190879"/>
                </a:lnTo>
                <a:lnTo>
                  <a:pt x="2443848" y="1200416"/>
                </a:lnTo>
                <a:lnTo>
                  <a:pt x="2456777" y="1215758"/>
                </a:lnTo>
                <a:lnTo>
                  <a:pt x="2456777" y="1203299"/>
                </a:lnTo>
                <a:lnTo>
                  <a:pt x="2453513" y="1199273"/>
                </a:lnTo>
                <a:lnTo>
                  <a:pt x="2444585" y="1187805"/>
                </a:lnTo>
                <a:lnTo>
                  <a:pt x="2441397" y="1183614"/>
                </a:lnTo>
                <a:lnTo>
                  <a:pt x="2438857" y="1179156"/>
                </a:lnTo>
                <a:lnTo>
                  <a:pt x="2414651" y="1140980"/>
                </a:lnTo>
                <a:lnTo>
                  <a:pt x="2412339" y="1136434"/>
                </a:lnTo>
                <a:lnTo>
                  <a:pt x="2389136" y="1110170"/>
                </a:lnTo>
                <a:lnTo>
                  <a:pt x="2381427" y="1100950"/>
                </a:lnTo>
                <a:lnTo>
                  <a:pt x="2373820" y="1091692"/>
                </a:lnTo>
                <a:lnTo>
                  <a:pt x="2367838" y="1085888"/>
                </a:lnTo>
                <a:lnTo>
                  <a:pt x="2360739" y="1076413"/>
                </a:lnTo>
                <a:lnTo>
                  <a:pt x="2344153" y="1054341"/>
                </a:lnTo>
                <a:lnTo>
                  <a:pt x="2326983" y="1031138"/>
                </a:lnTo>
                <a:lnTo>
                  <a:pt x="2310688" y="1010310"/>
                </a:lnTo>
                <a:lnTo>
                  <a:pt x="2293836" y="988339"/>
                </a:lnTo>
                <a:lnTo>
                  <a:pt x="2286584" y="978941"/>
                </a:lnTo>
                <a:lnTo>
                  <a:pt x="2278443" y="967155"/>
                </a:lnTo>
                <a:lnTo>
                  <a:pt x="2264575" y="949452"/>
                </a:lnTo>
                <a:lnTo>
                  <a:pt x="2261209" y="945337"/>
                </a:lnTo>
                <a:lnTo>
                  <a:pt x="2256663" y="937577"/>
                </a:lnTo>
                <a:lnTo>
                  <a:pt x="2247341" y="926274"/>
                </a:lnTo>
                <a:lnTo>
                  <a:pt x="2242528" y="922731"/>
                </a:lnTo>
                <a:lnTo>
                  <a:pt x="2236584" y="915543"/>
                </a:lnTo>
                <a:lnTo>
                  <a:pt x="2221204" y="898461"/>
                </a:lnTo>
                <a:lnTo>
                  <a:pt x="2213191" y="889355"/>
                </a:lnTo>
                <a:lnTo>
                  <a:pt x="2205469" y="881507"/>
                </a:lnTo>
                <a:lnTo>
                  <a:pt x="2181796" y="858189"/>
                </a:lnTo>
                <a:lnTo>
                  <a:pt x="2191258" y="854379"/>
                </a:lnTo>
                <a:lnTo>
                  <a:pt x="2201646" y="852932"/>
                </a:lnTo>
                <a:lnTo>
                  <a:pt x="2220531" y="845337"/>
                </a:lnTo>
                <a:lnTo>
                  <a:pt x="2280704" y="830732"/>
                </a:lnTo>
                <a:lnTo>
                  <a:pt x="2282507" y="830008"/>
                </a:lnTo>
                <a:lnTo>
                  <a:pt x="2280094" y="824141"/>
                </a:lnTo>
                <a:lnTo>
                  <a:pt x="2277402" y="822477"/>
                </a:lnTo>
                <a:lnTo>
                  <a:pt x="2248712" y="831278"/>
                </a:lnTo>
                <a:lnTo>
                  <a:pt x="2225344" y="837933"/>
                </a:lnTo>
                <a:lnTo>
                  <a:pt x="2213191" y="840079"/>
                </a:lnTo>
                <a:lnTo>
                  <a:pt x="2201964" y="844600"/>
                </a:lnTo>
                <a:lnTo>
                  <a:pt x="2175179" y="851255"/>
                </a:lnTo>
                <a:lnTo>
                  <a:pt x="2169947" y="845146"/>
                </a:lnTo>
                <a:lnTo>
                  <a:pt x="2207628" y="835469"/>
                </a:lnTo>
                <a:lnTo>
                  <a:pt x="2214702" y="835367"/>
                </a:lnTo>
                <a:lnTo>
                  <a:pt x="2233053" y="827989"/>
                </a:lnTo>
                <a:lnTo>
                  <a:pt x="2281567" y="815327"/>
                </a:lnTo>
                <a:lnTo>
                  <a:pt x="2284628" y="814095"/>
                </a:lnTo>
                <a:lnTo>
                  <a:pt x="2346502" y="797433"/>
                </a:lnTo>
                <a:lnTo>
                  <a:pt x="2348039" y="794080"/>
                </a:lnTo>
                <a:lnTo>
                  <a:pt x="2322004" y="756640"/>
                </a:lnTo>
                <a:lnTo>
                  <a:pt x="2311755" y="742962"/>
                </a:lnTo>
                <a:lnTo>
                  <a:pt x="2300465" y="726973"/>
                </a:lnTo>
                <a:lnTo>
                  <a:pt x="2288844" y="711111"/>
                </a:lnTo>
                <a:lnTo>
                  <a:pt x="2277199" y="695261"/>
                </a:lnTo>
                <a:lnTo>
                  <a:pt x="2265476" y="679450"/>
                </a:lnTo>
                <a:lnTo>
                  <a:pt x="2248331" y="656221"/>
                </a:lnTo>
                <a:lnTo>
                  <a:pt x="2243518" y="649947"/>
                </a:lnTo>
                <a:lnTo>
                  <a:pt x="2238133" y="642531"/>
                </a:lnTo>
                <a:lnTo>
                  <a:pt x="2232977" y="636384"/>
                </a:lnTo>
                <a:lnTo>
                  <a:pt x="2225421" y="627100"/>
                </a:lnTo>
                <a:lnTo>
                  <a:pt x="2217775" y="617867"/>
                </a:lnTo>
                <a:lnTo>
                  <a:pt x="2202891" y="600583"/>
                </a:lnTo>
                <a:lnTo>
                  <a:pt x="2198979" y="596671"/>
                </a:lnTo>
                <a:lnTo>
                  <a:pt x="2194661" y="591566"/>
                </a:lnTo>
                <a:lnTo>
                  <a:pt x="2189988" y="585228"/>
                </a:lnTo>
                <a:lnTo>
                  <a:pt x="2185949" y="580009"/>
                </a:lnTo>
                <a:lnTo>
                  <a:pt x="2146020" y="524891"/>
                </a:lnTo>
                <a:lnTo>
                  <a:pt x="2136254" y="511022"/>
                </a:lnTo>
                <a:lnTo>
                  <a:pt x="2116861" y="483222"/>
                </a:lnTo>
                <a:lnTo>
                  <a:pt x="2116594" y="483336"/>
                </a:lnTo>
                <a:lnTo>
                  <a:pt x="2114473" y="481444"/>
                </a:lnTo>
                <a:lnTo>
                  <a:pt x="2053539" y="497738"/>
                </a:lnTo>
                <a:lnTo>
                  <a:pt x="2043684" y="498957"/>
                </a:lnTo>
                <a:lnTo>
                  <a:pt x="1914004" y="551091"/>
                </a:lnTo>
                <a:lnTo>
                  <a:pt x="1916849" y="558165"/>
                </a:lnTo>
                <a:lnTo>
                  <a:pt x="1923161" y="555637"/>
                </a:lnTo>
                <a:lnTo>
                  <a:pt x="1959279" y="597217"/>
                </a:lnTo>
                <a:lnTo>
                  <a:pt x="1993277" y="639686"/>
                </a:lnTo>
                <a:lnTo>
                  <a:pt x="1998840" y="649757"/>
                </a:lnTo>
                <a:lnTo>
                  <a:pt x="2004174" y="653097"/>
                </a:lnTo>
                <a:lnTo>
                  <a:pt x="2011641" y="659676"/>
                </a:lnTo>
                <a:lnTo>
                  <a:pt x="2018690" y="665048"/>
                </a:lnTo>
                <a:lnTo>
                  <a:pt x="2026259" y="671588"/>
                </a:lnTo>
                <a:lnTo>
                  <a:pt x="2034755" y="680491"/>
                </a:lnTo>
                <a:lnTo>
                  <a:pt x="2039505" y="684060"/>
                </a:lnTo>
                <a:lnTo>
                  <a:pt x="2044293" y="687603"/>
                </a:lnTo>
                <a:lnTo>
                  <a:pt x="2049475" y="692365"/>
                </a:lnTo>
                <a:lnTo>
                  <a:pt x="2053996" y="696023"/>
                </a:lnTo>
                <a:lnTo>
                  <a:pt x="2060384" y="701675"/>
                </a:lnTo>
                <a:lnTo>
                  <a:pt x="2067153" y="708533"/>
                </a:lnTo>
                <a:lnTo>
                  <a:pt x="2080171" y="721093"/>
                </a:lnTo>
                <a:lnTo>
                  <a:pt x="2096350" y="737857"/>
                </a:lnTo>
                <a:lnTo>
                  <a:pt x="2097024" y="737590"/>
                </a:lnTo>
                <a:lnTo>
                  <a:pt x="2098675" y="739660"/>
                </a:lnTo>
                <a:lnTo>
                  <a:pt x="2101913" y="745197"/>
                </a:lnTo>
                <a:lnTo>
                  <a:pt x="2104453" y="746925"/>
                </a:lnTo>
                <a:lnTo>
                  <a:pt x="2136559" y="787400"/>
                </a:lnTo>
                <a:lnTo>
                  <a:pt x="2078113" y="801306"/>
                </a:lnTo>
                <a:lnTo>
                  <a:pt x="2065528" y="806373"/>
                </a:lnTo>
                <a:lnTo>
                  <a:pt x="2008111" y="818502"/>
                </a:lnTo>
                <a:lnTo>
                  <a:pt x="1999576" y="819200"/>
                </a:lnTo>
                <a:lnTo>
                  <a:pt x="1931492" y="846569"/>
                </a:lnTo>
                <a:lnTo>
                  <a:pt x="1931670" y="851979"/>
                </a:lnTo>
                <a:lnTo>
                  <a:pt x="1934032" y="853757"/>
                </a:lnTo>
                <a:lnTo>
                  <a:pt x="1941626" y="860285"/>
                </a:lnTo>
                <a:lnTo>
                  <a:pt x="1966074" y="879208"/>
                </a:lnTo>
                <a:lnTo>
                  <a:pt x="1978647" y="889203"/>
                </a:lnTo>
                <a:lnTo>
                  <a:pt x="1991448" y="899121"/>
                </a:lnTo>
                <a:lnTo>
                  <a:pt x="2005317" y="911339"/>
                </a:lnTo>
                <a:lnTo>
                  <a:pt x="2018220" y="921207"/>
                </a:lnTo>
                <a:lnTo>
                  <a:pt x="2031314" y="930998"/>
                </a:lnTo>
                <a:lnTo>
                  <a:pt x="2044306" y="939457"/>
                </a:lnTo>
                <a:lnTo>
                  <a:pt x="2085530" y="968057"/>
                </a:lnTo>
                <a:lnTo>
                  <a:pt x="2099094" y="977658"/>
                </a:lnTo>
                <a:lnTo>
                  <a:pt x="2125395" y="995832"/>
                </a:lnTo>
                <a:lnTo>
                  <a:pt x="2138896" y="1005459"/>
                </a:lnTo>
                <a:lnTo>
                  <a:pt x="2152650" y="1014984"/>
                </a:lnTo>
                <a:lnTo>
                  <a:pt x="2194483" y="1043343"/>
                </a:lnTo>
                <a:lnTo>
                  <a:pt x="2207069" y="1049235"/>
                </a:lnTo>
                <a:lnTo>
                  <a:pt x="2249805" y="1077214"/>
                </a:lnTo>
                <a:lnTo>
                  <a:pt x="2257310" y="1082421"/>
                </a:lnTo>
                <a:lnTo>
                  <a:pt x="2301811" y="1117904"/>
                </a:lnTo>
                <a:lnTo>
                  <a:pt x="2308415" y="1124839"/>
                </a:lnTo>
                <a:lnTo>
                  <a:pt x="2314651" y="1127798"/>
                </a:lnTo>
                <a:lnTo>
                  <a:pt x="2342921" y="1146543"/>
                </a:lnTo>
                <a:lnTo>
                  <a:pt x="2356993" y="1155941"/>
                </a:lnTo>
                <a:lnTo>
                  <a:pt x="2370366" y="1164259"/>
                </a:lnTo>
                <a:lnTo>
                  <a:pt x="2397849" y="1183322"/>
                </a:lnTo>
                <a:lnTo>
                  <a:pt x="2411488" y="1192898"/>
                </a:lnTo>
                <a:lnTo>
                  <a:pt x="2424887" y="1202563"/>
                </a:lnTo>
                <a:lnTo>
                  <a:pt x="2438374" y="1212202"/>
                </a:lnTo>
                <a:lnTo>
                  <a:pt x="2447594" y="1219441"/>
                </a:lnTo>
                <a:lnTo>
                  <a:pt x="2452687" y="1224241"/>
                </a:lnTo>
                <a:lnTo>
                  <a:pt x="2465527" y="1232763"/>
                </a:lnTo>
                <a:lnTo>
                  <a:pt x="2479802" y="1244815"/>
                </a:lnTo>
                <a:lnTo>
                  <a:pt x="2483421" y="1247470"/>
                </a:lnTo>
                <a:lnTo>
                  <a:pt x="2488082" y="1241501"/>
                </a:lnTo>
                <a:close/>
              </a:path>
              <a:path w="5966459" h="2345054">
                <a:moveTo>
                  <a:pt x="4414075" y="614019"/>
                </a:moveTo>
                <a:lnTo>
                  <a:pt x="4314241" y="604456"/>
                </a:lnTo>
                <a:lnTo>
                  <a:pt x="4309973" y="616813"/>
                </a:lnTo>
                <a:lnTo>
                  <a:pt x="4308691" y="629450"/>
                </a:lnTo>
                <a:lnTo>
                  <a:pt x="4311853" y="629742"/>
                </a:lnTo>
                <a:lnTo>
                  <a:pt x="4414075" y="614019"/>
                </a:lnTo>
                <a:close/>
              </a:path>
              <a:path w="5966459" h="2345054">
                <a:moveTo>
                  <a:pt x="4757890" y="21805"/>
                </a:moveTo>
                <a:lnTo>
                  <a:pt x="4530229" y="0"/>
                </a:lnTo>
                <a:lnTo>
                  <a:pt x="4411396" y="1371"/>
                </a:lnTo>
                <a:lnTo>
                  <a:pt x="4525378" y="12293"/>
                </a:lnTo>
                <a:lnTo>
                  <a:pt x="4731436" y="32029"/>
                </a:lnTo>
                <a:lnTo>
                  <a:pt x="4712170" y="68453"/>
                </a:lnTo>
                <a:lnTo>
                  <a:pt x="4702099" y="93002"/>
                </a:lnTo>
                <a:lnTo>
                  <a:pt x="4692370" y="117589"/>
                </a:lnTo>
                <a:lnTo>
                  <a:pt x="4683391" y="129489"/>
                </a:lnTo>
                <a:lnTo>
                  <a:pt x="4672393" y="166712"/>
                </a:lnTo>
                <a:lnTo>
                  <a:pt x="4662767" y="191300"/>
                </a:lnTo>
                <a:lnTo>
                  <a:pt x="4653051" y="215887"/>
                </a:lnTo>
                <a:lnTo>
                  <a:pt x="4655147" y="203339"/>
                </a:lnTo>
                <a:lnTo>
                  <a:pt x="4652886" y="215874"/>
                </a:lnTo>
                <a:lnTo>
                  <a:pt x="4627143" y="251688"/>
                </a:lnTo>
                <a:lnTo>
                  <a:pt x="4619206" y="263677"/>
                </a:lnTo>
                <a:lnTo>
                  <a:pt x="4611205" y="275678"/>
                </a:lnTo>
                <a:lnTo>
                  <a:pt x="4603318" y="287680"/>
                </a:lnTo>
                <a:lnTo>
                  <a:pt x="4595698" y="299707"/>
                </a:lnTo>
                <a:lnTo>
                  <a:pt x="4589602" y="311873"/>
                </a:lnTo>
                <a:lnTo>
                  <a:pt x="4583785" y="324078"/>
                </a:lnTo>
                <a:lnTo>
                  <a:pt x="4579290" y="323646"/>
                </a:lnTo>
                <a:lnTo>
                  <a:pt x="4573536" y="335851"/>
                </a:lnTo>
                <a:lnTo>
                  <a:pt x="4565218" y="360578"/>
                </a:lnTo>
                <a:lnTo>
                  <a:pt x="4551007" y="384733"/>
                </a:lnTo>
                <a:lnTo>
                  <a:pt x="4543984" y="396811"/>
                </a:lnTo>
                <a:lnTo>
                  <a:pt x="4555706" y="397941"/>
                </a:lnTo>
                <a:lnTo>
                  <a:pt x="4558271" y="398183"/>
                </a:lnTo>
                <a:lnTo>
                  <a:pt x="4576153" y="361619"/>
                </a:lnTo>
                <a:lnTo>
                  <a:pt x="4583392" y="349554"/>
                </a:lnTo>
                <a:lnTo>
                  <a:pt x="4590618" y="337489"/>
                </a:lnTo>
                <a:lnTo>
                  <a:pt x="4597895" y="325437"/>
                </a:lnTo>
                <a:lnTo>
                  <a:pt x="4605337" y="313385"/>
                </a:lnTo>
                <a:lnTo>
                  <a:pt x="4611154" y="301180"/>
                </a:lnTo>
                <a:lnTo>
                  <a:pt x="4617301" y="289013"/>
                </a:lnTo>
                <a:lnTo>
                  <a:pt x="4623587" y="276860"/>
                </a:lnTo>
                <a:lnTo>
                  <a:pt x="4628604" y="277342"/>
                </a:lnTo>
                <a:lnTo>
                  <a:pt x="4638459" y="252768"/>
                </a:lnTo>
                <a:lnTo>
                  <a:pt x="4647120" y="240842"/>
                </a:lnTo>
                <a:lnTo>
                  <a:pt x="4655731" y="228904"/>
                </a:lnTo>
                <a:lnTo>
                  <a:pt x="4664227" y="216966"/>
                </a:lnTo>
                <a:lnTo>
                  <a:pt x="4666170" y="217144"/>
                </a:lnTo>
                <a:lnTo>
                  <a:pt x="4669333" y="204698"/>
                </a:lnTo>
                <a:lnTo>
                  <a:pt x="4672317" y="204978"/>
                </a:lnTo>
                <a:lnTo>
                  <a:pt x="4676064" y="192582"/>
                </a:lnTo>
                <a:lnTo>
                  <a:pt x="4679861" y="180187"/>
                </a:lnTo>
                <a:lnTo>
                  <a:pt x="4704283" y="118732"/>
                </a:lnTo>
                <a:lnTo>
                  <a:pt x="4708309" y="106362"/>
                </a:lnTo>
                <a:lnTo>
                  <a:pt x="4711395" y="106654"/>
                </a:lnTo>
                <a:lnTo>
                  <a:pt x="4715815" y="94322"/>
                </a:lnTo>
                <a:lnTo>
                  <a:pt x="4745609" y="33388"/>
                </a:lnTo>
                <a:lnTo>
                  <a:pt x="4756683" y="34442"/>
                </a:lnTo>
                <a:lnTo>
                  <a:pt x="4757890" y="21805"/>
                </a:lnTo>
                <a:close/>
              </a:path>
              <a:path w="5966459" h="2345054">
                <a:moveTo>
                  <a:pt x="4869688" y="491794"/>
                </a:moveTo>
                <a:lnTo>
                  <a:pt x="4734572" y="478866"/>
                </a:lnTo>
                <a:lnTo>
                  <a:pt x="4639208" y="482485"/>
                </a:lnTo>
                <a:lnTo>
                  <a:pt x="4629010" y="481507"/>
                </a:lnTo>
                <a:lnTo>
                  <a:pt x="4517910" y="496379"/>
                </a:lnTo>
                <a:lnTo>
                  <a:pt x="4550308" y="410184"/>
                </a:lnTo>
                <a:lnTo>
                  <a:pt x="4553089" y="410451"/>
                </a:lnTo>
                <a:lnTo>
                  <a:pt x="4555706" y="397941"/>
                </a:lnTo>
                <a:lnTo>
                  <a:pt x="4540237" y="396455"/>
                </a:lnTo>
                <a:lnTo>
                  <a:pt x="4535906" y="408800"/>
                </a:lnTo>
                <a:lnTo>
                  <a:pt x="4531868" y="421170"/>
                </a:lnTo>
                <a:lnTo>
                  <a:pt x="4527778" y="433539"/>
                </a:lnTo>
                <a:lnTo>
                  <a:pt x="4500943" y="494753"/>
                </a:lnTo>
                <a:lnTo>
                  <a:pt x="4502950" y="507707"/>
                </a:lnTo>
                <a:lnTo>
                  <a:pt x="4507331" y="508127"/>
                </a:lnTo>
                <a:lnTo>
                  <a:pt x="4635614" y="507657"/>
                </a:lnTo>
                <a:lnTo>
                  <a:pt x="4744783" y="492607"/>
                </a:lnTo>
                <a:lnTo>
                  <a:pt x="4849647" y="502640"/>
                </a:lnTo>
                <a:lnTo>
                  <a:pt x="4822774" y="538340"/>
                </a:lnTo>
                <a:lnTo>
                  <a:pt x="4808639" y="562508"/>
                </a:lnTo>
                <a:lnTo>
                  <a:pt x="4795520" y="574001"/>
                </a:lnTo>
                <a:lnTo>
                  <a:pt x="4778362" y="610628"/>
                </a:lnTo>
                <a:lnTo>
                  <a:pt x="4763389" y="621957"/>
                </a:lnTo>
                <a:lnTo>
                  <a:pt x="4746968" y="645896"/>
                </a:lnTo>
                <a:lnTo>
                  <a:pt x="4730254" y="669823"/>
                </a:lnTo>
                <a:lnTo>
                  <a:pt x="4713084" y="693686"/>
                </a:lnTo>
                <a:lnTo>
                  <a:pt x="4696638" y="704875"/>
                </a:lnTo>
                <a:lnTo>
                  <a:pt x="4678845" y="728687"/>
                </a:lnTo>
                <a:lnTo>
                  <a:pt x="4661230" y="752513"/>
                </a:lnTo>
                <a:lnTo>
                  <a:pt x="4643996" y="776376"/>
                </a:lnTo>
                <a:lnTo>
                  <a:pt x="4611217" y="811517"/>
                </a:lnTo>
                <a:lnTo>
                  <a:pt x="4594123" y="835393"/>
                </a:lnTo>
                <a:lnTo>
                  <a:pt x="4576635" y="859231"/>
                </a:lnTo>
                <a:lnTo>
                  <a:pt x="4558716" y="883031"/>
                </a:lnTo>
                <a:lnTo>
                  <a:pt x="4523803" y="917968"/>
                </a:lnTo>
                <a:lnTo>
                  <a:pt x="4453052" y="1000493"/>
                </a:lnTo>
                <a:lnTo>
                  <a:pt x="4446676" y="1012647"/>
                </a:lnTo>
                <a:lnTo>
                  <a:pt x="4440758" y="1024839"/>
                </a:lnTo>
                <a:lnTo>
                  <a:pt x="4436249" y="1024407"/>
                </a:lnTo>
                <a:lnTo>
                  <a:pt x="4430522" y="1036612"/>
                </a:lnTo>
                <a:lnTo>
                  <a:pt x="4390428" y="1096568"/>
                </a:lnTo>
                <a:lnTo>
                  <a:pt x="4385653" y="1096111"/>
                </a:lnTo>
                <a:lnTo>
                  <a:pt x="4379252" y="1108252"/>
                </a:lnTo>
                <a:lnTo>
                  <a:pt x="4367288" y="1119860"/>
                </a:lnTo>
                <a:lnTo>
                  <a:pt x="4320705" y="1179195"/>
                </a:lnTo>
                <a:lnTo>
                  <a:pt x="4303115" y="1203032"/>
                </a:lnTo>
                <a:lnTo>
                  <a:pt x="4287164" y="1214259"/>
                </a:lnTo>
                <a:lnTo>
                  <a:pt x="4253179" y="1262037"/>
                </a:lnTo>
                <a:lnTo>
                  <a:pt x="4243146" y="1273835"/>
                </a:lnTo>
                <a:lnTo>
                  <a:pt x="4233380" y="1285659"/>
                </a:lnTo>
                <a:lnTo>
                  <a:pt x="4223778" y="1297495"/>
                </a:lnTo>
                <a:lnTo>
                  <a:pt x="4214304" y="1309344"/>
                </a:lnTo>
                <a:lnTo>
                  <a:pt x="4226953" y="1285036"/>
                </a:lnTo>
                <a:lnTo>
                  <a:pt x="4234002" y="1260195"/>
                </a:lnTo>
                <a:lnTo>
                  <a:pt x="4238930" y="1247914"/>
                </a:lnTo>
                <a:lnTo>
                  <a:pt x="4244581" y="1222933"/>
                </a:lnTo>
                <a:lnTo>
                  <a:pt x="4252138" y="1198143"/>
                </a:lnTo>
                <a:lnTo>
                  <a:pt x="4255274" y="1185684"/>
                </a:lnTo>
                <a:lnTo>
                  <a:pt x="4257294" y="1185875"/>
                </a:lnTo>
                <a:lnTo>
                  <a:pt x="4261955" y="1160805"/>
                </a:lnTo>
                <a:lnTo>
                  <a:pt x="4263593" y="1160970"/>
                </a:lnTo>
                <a:lnTo>
                  <a:pt x="4266908" y="1148524"/>
                </a:lnTo>
                <a:lnTo>
                  <a:pt x="4271429" y="1148956"/>
                </a:lnTo>
                <a:lnTo>
                  <a:pt x="4299534" y="1087856"/>
                </a:lnTo>
                <a:lnTo>
                  <a:pt x="4303992" y="1075524"/>
                </a:lnTo>
                <a:lnTo>
                  <a:pt x="4322534" y="1026274"/>
                </a:lnTo>
                <a:lnTo>
                  <a:pt x="4337697" y="989444"/>
                </a:lnTo>
                <a:lnTo>
                  <a:pt x="4354182" y="939990"/>
                </a:lnTo>
                <a:lnTo>
                  <a:pt x="4376788" y="878370"/>
                </a:lnTo>
                <a:lnTo>
                  <a:pt x="4382655" y="866178"/>
                </a:lnTo>
                <a:lnTo>
                  <a:pt x="4394289" y="841768"/>
                </a:lnTo>
                <a:lnTo>
                  <a:pt x="4401413" y="816940"/>
                </a:lnTo>
                <a:lnTo>
                  <a:pt x="4407382" y="804748"/>
                </a:lnTo>
                <a:lnTo>
                  <a:pt x="4414964" y="779957"/>
                </a:lnTo>
                <a:lnTo>
                  <a:pt x="4422127" y="767892"/>
                </a:lnTo>
                <a:lnTo>
                  <a:pt x="4432198" y="743343"/>
                </a:lnTo>
                <a:lnTo>
                  <a:pt x="4441025" y="731431"/>
                </a:lnTo>
                <a:lnTo>
                  <a:pt x="4451147" y="706882"/>
                </a:lnTo>
                <a:lnTo>
                  <a:pt x="4461484" y="682358"/>
                </a:lnTo>
                <a:lnTo>
                  <a:pt x="4469511" y="670356"/>
                </a:lnTo>
                <a:lnTo>
                  <a:pt x="4477702" y="658393"/>
                </a:lnTo>
                <a:lnTo>
                  <a:pt x="4493730" y="621652"/>
                </a:lnTo>
                <a:lnTo>
                  <a:pt x="4495508" y="621817"/>
                </a:lnTo>
                <a:lnTo>
                  <a:pt x="4547895" y="614083"/>
                </a:lnTo>
                <a:lnTo>
                  <a:pt x="4549127" y="601433"/>
                </a:lnTo>
                <a:lnTo>
                  <a:pt x="4503648" y="609841"/>
                </a:lnTo>
                <a:lnTo>
                  <a:pt x="4512157" y="585139"/>
                </a:lnTo>
                <a:lnTo>
                  <a:pt x="4502937" y="584263"/>
                </a:lnTo>
                <a:lnTo>
                  <a:pt x="4400867" y="587235"/>
                </a:lnTo>
                <a:lnTo>
                  <a:pt x="4492841" y="596049"/>
                </a:lnTo>
                <a:lnTo>
                  <a:pt x="4487443" y="608291"/>
                </a:lnTo>
                <a:lnTo>
                  <a:pt x="4428845" y="602678"/>
                </a:lnTo>
                <a:lnTo>
                  <a:pt x="4492841" y="596049"/>
                </a:lnTo>
                <a:lnTo>
                  <a:pt x="4314456" y="578967"/>
                </a:lnTo>
                <a:lnTo>
                  <a:pt x="4302430" y="590575"/>
                </a:lnTo>
                <a:lnTo>
                  <a:pt x="4270235" y="587489"/>
                </a:lnTo>
                <a:lnTo>
                  <a:pt x="4206646" y="594156"/>
                </a:lnTo>
                <a:lnTo>
                  <a:pt x="4223220" y="544715"/>
                </a:lnTo>
                <a:lnTo>
                  <a:pt x="4231589" y="520001"/>
                </a:lnTo>
                <a:lnTo>
                  <a:pt x="4240111" y="495300"/>
                </a:lnTo>
                <a:lnTo>
                  <a:pt x="4250080" y="470738"/>
                </a:lnTo>
                <a:lnTo>
                  <a:pt x="4261282" y="433527"/>
                </a:lnTo>
                <a:lnTo>
                  <a:pt x="4271365" y="408978"/>
                </a:lnTo>
                <a:lnTo>
                  <a:pt x="4282859" y="371805"/>
                </a:lnTo>
                <a:lnTo>
                  <a:pt x="4288879" y="359625"/>
                </a:lnTo>
                <a:lnTo>
                  <a:pt x="4296105" y="334797"/>
                </a:lnTo>
                <a:lnTo>
                  <a:pt x="4302137" y="322618"/>
                </a:lnTo>
                <a:lnTo>
                  <a:pt x="4309465" y="297815"/>
                </a:lnTo>
                <a:lnTo>
                  <a:pt x="4314647" y="285546"/>
                </a:lnTo>
                <a:lnTo>
                  <a:pt x="4319105" y="285978"/>
                </a:lnTo>
                <a:lnTo>
                  <a:pt x="4324959" y="273773"/>
                </a:lnTo>
                <a:lnTo>
                  <a:pt x="4331932" y="248932"/>
                </a:lnTo>
                <a:lnTo>
                  <a:pt x="4337596" y="236715"/>
                </a:lnTo>
                <a:lnTo>
                  <a:pt x="4343374" y="224510"/>
                </a:lnTo>
                <a:lnTo>
                  <a:pt x="4348899" y="212280"/>
                </a:lnTo>
                <a:lnTo>
                  <a:pt x="4353839" y="199999"/>
                </a:lnTo>
                <a:lnTo>
                  <a:pt x="4378896" y="138607"/>
                </a:lnTo>
                <a:lnTo>
                  <a:pt x="4389945" y="101384"/>
                </a:lnTo>
                <a:lnTo>
                  <a:pt x="4399458" y="76784"/>
                </a:lnTo>
                <a:lnTo>
                  <a:pt x="4409999" y="39522"/>
                </a:lnTo>
                <a:lnTo>
                  <a:pt x="4419651" y="14922"/>
                </a:lnTo>
                <a:lnTo>
                  <a:pt x="4525378" y="12293"/>
                </a:lnTo>
                <a:lnTo>
                  <a:pt x="4408856" y="1130"/>
                </a:lnTo>
                <a:lnTo>
                  <a:pt x="4400207" y="25819"/>
                </a:lnTo>
                <a:lnTo>
                  <a:pt x="4390390" y="63157"/>
                </a:lnTo>
                <a:lnTo>
                  <a:pt x="4381614" y="87833"/>
                </a:lnTo>
                <a:lnTo>
                  <a:pt x="4345102" y="186397"/>
                </a:lnTo>
                <a:lnTo>
                  <a:pt x="4340961" y="198755"/>
                </a:lnTo>
                <a:lnTo>
                  <a:pt x="4336529" y="211099"/>
                </a:lnTo>
                <a:lnTo>
                  <a:pt x="4331894" y="223405"/>
                </a:lnTo>
                <a:lnTo>
                  <a:pt x="4328363" y="223075"/>
                </a:lnTo>
                <a:lnTo>
                  <a:pt x="4319956" y="247777"/>
                </a:lnTo>
                <a:lnTo>
                  <a:pt x="4312729" y="259842"/>
                </a:lnTo>
                <a:lnTo>
                  <a:pt x="4304360" y="284556"/>
                </a:lnTo>
                <a:lnTo>
                  <a:pt x="4297375" y="296646"/>
                </a:lnTo>
                <a:lnTo>
                  <a:pt x="4292104" y="308902"/>
                </a:lnTo>
                <a:lnTo>
                  <a:pt x="4287253" y="321195"/>
                </a:lnTo>
                <a:lnTo>
                  <a:pt x="4282579" y="333502"/>
                </a:lnTo>
                <a:lnTo>
                  <a:pt x="4265942" y="382943"/>
                </a:lnTo>
                <a:lnTo>
                  <a:pt x="4255427" y="407454"/>
                </a:lnTo>
                <a:lnTo>
                  <a:pt x="4243806" y="444614"/>
                </a:lnTo>
                <a:lnTo>
                  <a:pt x="4233456" y="469138"/>
                </a:lnTo>
                <a:lnTo>
                  <a:pt x="4222483" y="506361"/>
                </a:lnTo>
                <a:lnTo>
                  <a:pt x="4212895" y="530961"/>
                </a:lnTo>
                <a:lnTo>
                  <a:pt x="4190238" y="592582"/>
                </a:lnTo>
                <a:lnTo>
                  <a:pt x="4189018" y="605231"/>
                </a:lnTo>
                <a:lnTo>
                  <a:pt x="4193387" y="605650"/>
                </a:lnTo>
                <a:lnTo>
                  <a:pt x="4298239" y="602932"/>
                </a:lnTo>
                <a:lnTo>
                  <a:pt x="4303611" y="603440"/>
                </a:lnTo>
                <a:lnTo>
                  <a:pt x="4385830" y="598576"/>
                </a:lnTo>
                <a:lnTo>
                  <a:pt x="4423181" y="602145"/>
                </a:lnTo>
                <a:lnTo>
                  <a:pt x="4402315" y="612889"/>
                </a:lnTo>
                <a:lnTo>
                  <a:pt x="4414075" y="614019"/>
                </a:lnTo>
                <a:lnTo>
                  <a:pt x="4480433" y="620382"/>
                </a:lnTo>
                <a:lnTo>
                  <a:pt x="4453991" y="668870"/>
                </a:lnTo>
                <a:lnTo>
                  <a:pt x="4445889" y="680859"/>
                </a:lnTo>
                <a:lnTo>
                  <a:pt x="4436884" y="705510"/>
                </a:lnTo>
                <a:lnTo>
                  <a:pt x="4420374" y="742200"/>
                </a:lnTo>
                <a:lnTo>
                  <a:pt x="4416844" y="741870"/>
                </a:lnTo>
                <a:lnTo>
                  <a:pt x="4412056" y="754164"/>
                </a:lnTo>
                <a:lnTo>
                  <a:pt x="4407357" y="766470"/>
                </a:lnTo>
                <a:lnTo>
                  <a:pt x="4402899" y="778802"/>
                </a:lnTo>
                <a:lnTo>
                  <a:pt x="4400715" y="778598"/>
                </a:lnTo>
                <a:lnTo>
                  <a:pt x="4397565" y="791057"/>
                </a:lnTo>
                <a:lnTo>
                  <a:pt x="4395724" y="790879"/>
                </a:lnTo>
                <a:lnTo>
                  <a:pt x="4392625" y="803338"/>
                </a:lnTo>
                <a:lnTo>
                  <a:pt x="4378782" y="840282"/>
                </a:lnTo>
                <a:lnTo>
                  <a:pt x="4371225" y="865085"/>
                </a:lnTo>
                <a:lnTo>
                  <a:pt x="4364761" y="877214"/>
                </a:lnTo>
                <a:lnTo>
                  <a:pt x="4347807" y="926630"/>
                </a:lnTo>
                <a:lnTo>
                  <a:pt x="4332186" y="963409"/>
                </a:lnTo>
                <a:lnTo>
                  <a:pt x="4316730" y="1000201"/>
                </a:lnTo>
                <a:lnTo>
                  <a:pt x="4300207" y="1049655"/>
                </a:lnTo>
                <a:lnTo>
                  <a:pt x="4294035" y="1061821"/>
                </a:lnTo>
                <a:lnTo>
                  <a:pt x="4287304" y="1073924"/>
                </a:lnTo>
                <a:lnTo>
                  <a:pt x="4278998" y="1098651"/>
                </a:lnTo>
                <a:lnTo>
                  <a:pt x="4271772" y="1110716"/>
                </a:lnTo>
                <a:lnTo>
                  <a:pt x="4247807" y="1159459"/>
                </a:lnTo>
                <a:lnTo>
                  <a:pt x="4245851" y="1172032"/>
                </a:lnTo>
                <a:lnTo>
                  <a:pt x="4228033" y="1234109"/>
                </a:lnTo>
                <a:lnTo>
                  <a:pt x="4226890" y="1233995"/>
                </a:lnTo>
                <a:lnTo>
                  <a:pt x="4224566" y="1246530"/>
                </a:lnTo>
                <a:lnTo>
                  <a:pt x="4222115" y="1259052"/>
                </a:lnTo>
                <a:lnTo>
                  <a:pt x="4220591" y="1258912"/>
                </a:lnTo>
                <a:lnTo>
                  <a:pt x="4211650" y="1283576"/>
                </a:lnTo>
                <a:lnTo>
                  <a:pt x="4202176" y="1308176"/>
                </a:lnTo>
                <a:lnTo>
                  <a:pt x="4192486" y="1332776"/>
                </a:lnTo>
                <a:lnTo>
                  <a:pt x="4184129" y="1344726"/>
                </a:lnTo>
                <a:lnTo>
                  <a:pt x="4176585" y="1369517"/>
                </a:lnTo>
                <a:lnTo>
                  <a:pt x="4191101" y="1370914"/>
                </a:lnTo>
                <a:lnTo>
                  <a:pt x="4224439" y="1323073"/>
                </a:lnTo>
                <a:lnTo>
                  <a:pt x="4230421" y="1310881"/>
                </a:lnTo>
                <a:lnTo>
                  <a:pt x="4241177" y="1299159"/>
                </a:lnTo>
                <a:lnTo>
                  <a:pt x="4258119" y="1275270"/>
                </a:lnTo>
                <a:lnTo>
                  <a:pt x="4274909" y="1251356"/>
                </a:lnTo>
                <a:lnTo>
                  <a:pt x="4292130" y="1227493"/>
                </a:lnTo>
                <a:lnTo>
                  <a:pt x="4325734" y="1192428"/>
                </a:lnTo>
                <a:lnTo>
                  <a:pt x="4343298" y="1168603"/>
                </a:lnTo>
                <a:lnTo>
                  <a:pt x="4361281" y="1144803"/>
                </a:lnTo>
                <a:lnTo>
                  <a:pt x="4396257" y="1109878"/>
                </a:lnTo>
                <a:lnTo>
                  <a:pt x="4402874" y="1097762"/>
                </a:lnTo>
                <a:lnTo>
                  <a:pt x="4409033" y="1085583"/>
                </a:lnTo>
                <a:lnTo>
                  <a:pt x="4419727" y="1073861"/>
                </a:lnTo>
                <a:lnTo>
                  <a:pt x="4458855" y="1013815"/>
                </a:lnTo>
                <a:lnTo>
                  <a:pt x="4463821" y="1014285"/>
                </a:lnTo>
                <a:lnTo>
                  <a:pt x="4470476" y="1002169"/>
                </a:lnTo>
                <a:lnTo>
                  <a:pt x="4476127" y="1002703"/>
                </a:lnTo>
                <a:lnTo>
                  <a:pt x="4482947" y="990600"/>
                </a:lnTo>
                <a:lnTo>
                  <a:pt x="4529264" y="931252"/>
                </a:lnTo>
                <a:lnTo>
                  <a:pt x="4597984" y="861275"/>
                </a:lnTo>
                <a:lnTo>
                  <a:pt x="4632363" y="813536"/>
                </a:lnTo>
                <a:lnTo>
                  <a:pt x="4665929" y="765721"/>
                </a:lnTo>
                <a:lnTo>
                  <a:pt x="4681804" y="754481"/>
                </a:lnTo>
                <a:lnTo>
                  <a:pt x="4733988" y="682929"/>
                </a:lnTo>
                <a:lnTo>
                  <a:pt x="4749698" y="671677"/>
                </a:lnTo>
                <a:lnTo>
                  <a:pt x="4765954" y="647725"/>
                </a:lnTo>
                <a:lnTo>
                  <a:pt x="4797844" y="599744"/>
                </a:lnTo>
                <a:lnTo>
                  <a:pt x="4813592" y="575729"/>
                </a:lnTo>
                <a:lnTo>
                  <a:pt x="4828933" y="551688"/>
                </a:lnTo>
                <a:lnTo>
                  <a:pt x="4858016" y="516204"/>
                </a:lnTo>
                <a:lnTo>
                  <a:pt x="4866729" y="504278"/>
                </a:lnTo>
                <a:lnTo>
                  <a:pt x="4869688" y="491794"/>
                </a:lnTo>
                <a:close/>
              </a:path>
              <a:path w="5966459" h="2345054">
                <a:moveTo>
                  <a:pt x="5966257" y="899629"/>
                </a:moveTo>
                <a:lnTo>
                  <a:pt x="5965545" y="893559"/>
                </a:lnTo>
                <a:lnTo>
                  <a:pt x="5960986" y="889482"/>
                </a:lnTo>
                <a:lnTo>
                  <a:pt x="5954928" y="888492"/>
                </a:lnTo>
                <a:lnTo>
                  <a:pt x="5949747" y="891717"/>
                </a:lnTo>
                <a:lnTo>
                  <a:pt x="5889561" y="978154"/>
                </a:lnTo>
                <a:lnTo>
                  <a:pt x="5880709" y="990511"/>
                </a:lnTo>
                <a:lnTo>
                  <a:pt x="5855043" y="1028446"/>
                </a:lnTo>
                <a:lnTo>
                  <a:pt x="5832500" y="1069378"/>
                </a:lnTo>
                <a:lnTo>
                  <a:pt x="5810199" y="1110462"/>
                </a:lnTo>
                <a:lnTo>
                  <a:pt x="5784786" y="1156931"/>
                </a:lnTo>
                <a:lnTo>
                  <a:pt x="5782576" y="1160665"/>
                </a:lnTo>
                <a:lnTo>
                  <a:pt x="5780646" y="1164513"/>
                </a:lnTo>
                <a:lnTo>
                  <a:pt x="5780278" y="1165275"/>
                </a:lnTo>
                <a:lnTo>
                  <a:pt x="5780087" y="1165517"/>
                </a:lnTo>
                <a:lnTo>
                  <a:pt x="5766676" y="1183970"/>
                </a:lnTo>
                <a:lnTo>
                  <a:pt x="5753659" y="1202372"/>
                </a:lnTo>
                <a:lnTo>
                  <a:pt x="5740730" y="1220838"/>
                </a:lnTo>
                <a:lnTo>
                  <a:pt x="5727776" y="1239253"/>
                </a:lnTo>
                <a:lnTo>
                  <a:pt x="5717400" y="1253553"/>
                </a:lnTo>
                <a:lnTo>
                  <a:pt x="5706884" y="1267841"/>
                </a:lnTo>
                <a:lnTo>
                  <a:pt x="5696610" y="1282293"/>
                </a:lnTo>
                <a:lnTo>
                  <a:pt x="5666422" y="1331125"/>
                </a:lnTo>
                <a:lnTo>
                  <a:pt x="5646382" y="1365516"/>
                </a:lnTo>
                <a:lnTo>
                  <a:pt x="5589702" y="1464729"/>
                </a:lnTo>
                <a:lnTo>
                  <a:pt x="5538521" y="1555356"/>
                </a:lnTo>
                <a:lnTo>
                  <a:pt x="5498985" y="1477314"/>
                </a:lnTo>
                <a:lnTo>
                  <a:pt x="5479123" y="1439240"/>
                </a:lnTo>
                <a:lnTo>
                  <a:pt x="5473128" y="1431823"/>
                </a:lnTo>
                <a:lnTo>
                  <a:pt x="5469356" y="1426273"/>
                </a:lnTo>
                <a:lnTo>
                  <a:pt x="5406783" y="1336878"/>
                </a:lnTo>
                <a:lnTo>
                  <a:pt x="5398160" y="1323568"/>
                </a:lnTo>
                <a:lnTo>
                  <a:pt x="5390896" y="1310944"/>
                </a:lnTo>
                <a:lnTo>
                  <a:pt x="5390705" y="1310665"/>
                </a:lnTo>
                <a:lnTo>
                  <a:pt x="5375059" y="1281823"/>
                </a:lnTo>
                <a:lnTo>
                  <a:pt x="5328539" y="1198295"/>
                </a:lnTo>
                <a:lnTo>
                  <a:pt x="5317693" y="1198854"/>
                </a:lnTo>
                <a:lnTo>
                  <a:pt x="5285511" y="1293761"/>
                </a:lnTo>
                <a:lnTo>
                  <a:pt x="5272633" y="1329626"/>
                </a:lnTo>
                <a:lnTo>
                  <a:pt x="5258765" y="1365097"/>
                </a:lnTo>
                <a:lnTo>
                  <a:pt x="5229847" y="1435620"/>
                </a:lnTo>
                <a:lnTo>
                  <a:pt x="5218722" y="1463624"/>
                </a:lnTo>
                <a:lnTo>
                  <a:pt x="5208003" y="1491805"/>
                </a:lnTo>
                <a:lnTo>
                  <a:pt x="5187048" y="1548371"/>
                </a:lnTo>
                <a:lnTo>
                  <a:pt x="5126660" y="1457058"/>
                </a:lnTo>
                <a:lnTo>
                  <a:pt x="5109743" y="1432191"/>
                </a:lnTo>
                <a:lnTo>
                  <a:pt x="5091214" y="1406525"/>
                </a:lnTo>
                <a:lnTo>
                  <a:pt x="5091747" y="1407312"/>
                </a:lnTo>
                <a:lnTo>
                  <a:pt x="4999164" y="1284033"/>
                </a:lnTo>
                <a:lnTo>
                  <a:pt x="4960226" y="1392809"/>
                </a:lnTo>
                <a:lnTo>
                  <a:pt x="4948504" y="1437767"/>
                </a:lnTo>
                <a:lnTo>
                  <a:pt x="4937925" y="1482991"/>
                </a:lnTo>
                <a:lnTo>
                  <a:pt x="4913007" y="1598091"/>
                </a:lnTo>
                <a:lnTo>
                  <a:pt x="4908181" y="1616837"/>
                </a:lnTo>
                <a:lnTo>
                  <a:pt x="4902289" y="1635404"/>
                </a:lnTo>
                <a:lnTo>
                  <a:pt x="4895939" y="1653844"/>
                </a:lnTo>
                <a:lnTo>
                  <a:pt x="4889754" y="1672196"/>
                </a:lnTo>
                <a:lnTo>
                  <a:pt x="4864163" y="1751685"/>
                </a:lnTo>
                <a:lnTo>
                  <a:pt x="4854105" y="1779473"/>
                </a:lnTo>
                <a:lnTo>
                  <a:pt x="4826241" y="1858670"/>
                </a:lnTo>
                <a:lnTo>
                  <a:pt x="4811179" y="1903691"/>
                </a:lnTo>
                <a:lnTo>
                  <a:pt x="4797387" y="1949081"/>
                </a:lnTo>
                <a:lnTo>
                  <a:pt x="4771352" y="2040382"/>
                </a:lnTo>
                <a:lnTo>
                  <a:pt x="4760366" y="2081517"/>
                </a:lnTo>
                <a:lnTo>
                  <a:pt x="4750460" y="2122982"/>
                </a:lnTo>
                <a:lnTo>
                  <a:pt x="4731359" y="2206510"/>
                </a:lnTo>
                <a:lnTo>
                  <a:pt x="4731347" y="2206891"/>
                </a:lnTo>
                <a:lnTo>
                  <a:pt x="4731296" y="2207285"/>
                </a:lnTo>
                <a:lnTo>
                  <a:pt x="4731283" y="2213800"/>
                </a:lnTo>
                <a:lnTo>
                  <a:pt x="4736122" y="2218004"/>
                </a:lnTo>
                <a:lnTo>
                  <a:pt x="4742980" y="2218588"/>
                </a:lnTo>
                <a:lnTo>
                  <a:pt x="4749025" y="2214207"/>
                </a:lnTo>
                <a:lnTo>
                  <a:pt x="4837722" y="2076221"/>
                </a:lnTo>
                <a:lnTo>
                  <a:pt x="4871745" y="2019541"/>
                </a:lnTo>
                <a:lnTo>
                  <a:pt x="4887430" y="1991944"/>
                </a:lnTo>
                <a:lnTo>
                  <a:pt x="4904524" y="1962111"/>
                </a:lnTo>
                <a:lnTo>
                  <a:pt x="4910467" y="1952167"/>
                </a:lnTo>
                <a:lnTo>
                  <a:pt x="4916500" y="1942198"/>
                </a:lnTo>
                <a:lnTo>
                  <a:pt x="4922367" y="1932139"/>
                </a:lnTo>
                <a:lnTo>
                  <a:pt x="4927778" y="1921903"/>
                </a:lnTo>
                <a:lnTo>
                  <a:pt x="4935296" y="1906130"/>
                </a:lnTo>
                <a:lnTo>
                  <a:pt x="4942535" y="1890204"/>
                </a:lnTo>
                <a:lnTo>
                  <a:pt x="4949672" y="1874227"/>
                </a:lnTo>
                <a:lnTo>
                  <a:pt x="4982057" y="1802701"/>
                </a:lnTo>
                <a:lnTo>
                  <a:pt x="4995024" y="1775079"/>
                </a:lnTo>
                <a:lnTo>
                  <a:pt x="5008689" y="1747799"/>
                </a:lnTo>
                <a:lnTo>
                  <a:pt x="5070538" y="1629295"/>
                </a:lnTo>
                <a:lnTo>
                  <a:pt x="5131016" y="1723339"/>
                </a:lnTo>
                <a:lnTo>
                  <a:pt x="5145113" y="1744052"/>
                </a:lnTo>
                <a:lnTo>
                  <a:pt x="5162499" y="1767052"/>
                </a:lnTo>
                <a:lnTo>
                  <a:pt x="5173129" y="1780108"/>
                </a:lnTo>
                <a:lnTo>
                  <a:pt x="5256212" y="1882152"/>
                </a:lnTo>
                <a:lnTo>
                  <a:pt x="5265496" y="1882952"/>
                </a:lnTo>
                <a:lnTo>
                  <a:pt x="5290439" y="1821180"/>
                </a:lnTo>
                <a:lnTo>
                  <a:pt x="5309476" y="1774520"/>
                </a:lnTo>
                <a:lnTo>
                  <a:pt x="5314505" y="1761375"/>
                </a:lnTo>
                <a:lnTo>
                  <a:pt x="5315547" y="1758657"/>
                </a:lnTo>
                <a:lnTo>
                  <a:pt x="5318480" y="1751012"/>
                </a:lnTo>
                <a:lnTo>
                  <a:pt x="5320627" y="1744713"/>
                </a:lnTo>
                <a:lnTo>
                  <a:pt x="5326583" y="1727174"/>
                </a:lnTo>
                <a:lnTo>
                  <a:pt x="5356872" y="1630273"/>
                </a:lnTo>
                <a:lnTo>
                  <a:pt x="5417655" y="1735048"/>
                </a:lnTo>
                <a:lnTo>
                  <a:pt x="5434812" y="1763090"/>
                </a:lnTo>
                <a:lnTo>
                  <a:pt x="5451932" y="1788248"/>
                </a:lnTo>
                <a:lnTo>
                  <a:pt x="5553710" y="1926805"/>
                </a:lnTo>
                <a:lnTo>
                  <a:pt x="5555488" y="1926717"/>
                </a:lnTo>
                <a:lnTo>
                  <a:pt x="5631446" y="1787029"/>
                </a:lnTo>
                <a:lnTo>
                  <a:pt x="5648998" y="1744840"/>
                </a:lnTo>
                <a:lnTo>
                  <a:pt x="5655297" y="1727022"/>
                </a:lnTo>
                <a:lnTo>
                  <a:pt x="5664289" y="1701723"/>
                </a:lnTo>
                <a:lnTo>
                  <a:pt x="5679960" y="1658175"/>
                </a:lnTo>
                <a:lnTo>
                  <a:pt x="5688152" y="1636534"/>
                </a:lnTo>
                <a:lnTo>
                  <a:pt x="5697067" y="1615198"/>
                </a:lnTo>
                <a:lnTo>
                  <a:pt x="5761723" y="1469758"/>
                </a:lnTo>
                <a:lnTo>
                  <a:pt x="5800585" y="1381671"/>
                </a:lnTo>
                <a:lnTo>
                  <a:pt x="5809208" y="1361744"/>
                </a:lnTo>
                <a:lnTo>
                  <a:pt x="5817413" y="1341666"/>
                </a:lnTo>
                <a:lnTo>
                  <a:pt x="5824944" y="1321244"/>
                </a:lnTo>
                <a:lnTo>
                  <a:pt x="5856249" y="1231099"/>
                </a:lnTo>
                <a:lnTo>
                  <a:pt x="5872137" y="1186129"/>
                </a:lnTo>
                <a:lnTo>
                  <a:pt x="5888202" y="1141222"/>
                </a:lnTo>
                <a:lnTo>
                  <a:pt x="5904484" y="1096365"/>
                </a:lnTo>
                <a:lnTo>
                  <a:pt x="5921337" y="1047623"/>
                </a:lnTo>
                <a:lnTo>
                  <a:pt x="5936843" y="998486"/>
                </a:lnTo>
                <a:lnTo>
                  <a:pt x="5966257" y="8996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7985" y="2160615"/>
            <a:ext cx="6349365" cy="22129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43050" y="5760720"/>
            <a:ext cx="72009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pc="45" dirty="0"/>
              <a:t>https://vk.com/parental_control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pc="45" dirty="0"/>
              <a:t>https://vk.com/parental_control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14350" y="2366010"/>
            <a:ext cx="4474845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297805" y="2366010"/>
            <a:ext cx="4474845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pc="45" dirty="0"/>
              <a:t>https://vk.com/parental_control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pc="45" dirty="0"/>
              <a:t>https://vk.com/parental_control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pc="45" dirty="0"/>
              <a:t>https://vk.com/parental_control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0287000" cy="10287000"/>
          </a:xfrm>
          <a:custGeom>
            <a:avLst/>
            <a:gdLst/>
            <a:ahLst/>
            <a:cxnLst/>
            <a:rect l="l" t="t" r="r" b="b"/>
            <a:pathLst>
              <a:path w="10287000" h="10287000">
                <a:moveTo>
                  <a:pt x="10286999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0286999" y="0"/>
                </a:lnTo>
                <a:lnTo>
                  <a:pt x="10286999" y="10286999"/>
                </a:lnTo>
                <a:close/>
              </a:path>
            </a:pathLst>
          </a:custGeom>
          <a:solidFill>
            <a:srgbClr val="D4A2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58410" y="914108"/>
            <a:ext cx="7770178" cy="8826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07748" y="4416414"/>
            <a:ext cx="4427855" cy="52755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-12700" y="10057226"/>
            <a:ext cx="2584450" cy="2501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pc="45" dirty="0"/>
              <a:t>https://vk.com/parental_control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14350" y="9566910"/>
            <a:ext cx="236601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406640" y="9566910"/>
            <a:ext cx="236601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si.mchs.gov.ru/psihologicheskaya-sluzhba/voprosy-k-psihologu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12700" marR="5080">
              <a:lnSpc>
                <a:spcPts val="5550"/>
              </a:lnSpc>
              <a:spcBef>
                <a:spcPts val="760"/>
              </a:spcBef>
            </a:pPr>
            <a:r>
              <a:rPr sz="5100" spc="-555" dirty="0">
                <a:solidFill>
                  <a:srgbClr val="0F0D0D"/>
                </a:solidFill>
              </a:rPr>
              <a:t>НЕСТАБИЛЬНОЕ </a:t>
            </a:r>
            <a:r>
              <a:rPr sz="5100" spc="-405" dirty="0">
                <a:solidFill>
                  <a:srgbClr val="0F0D0D"/>
                </a:solidFill>
              </a:rPr>
              <a:t>ЭМОЦИОНАЛЬНОЕ </a:t>
            </a:r>
            <a:r>
              <a:rPr sz="5100" spc="-495" dirty="0">
                <a:solidFill>
                  <a:srgbClr val="0F0D0D"/>
                </a:solidFill>
              </a:rPr>
              <a:t>СОСТОЯНИЕ:</a:t>
            </a:r>
            <a:endParaRPr sz="5100"/>
          </a:p>
        </p:txBody>
      </p:sp>
      <p:grpSp>
        <p:nvGrpSpPr>
          <p:cNvPr id="3" name="object 3"/>
          <p:cNvGrpSpPr/>
          <p:nvPr/>
        </p:nvGrpSpPr>
        <p:grpSpPr>
          <a:xfrm>
            <a:off x="7076240" y="0"/>
            <a:ext cx="3206115" cy="3362325"/>
            <a:chOff x="7076240" y="0"/>
            <a:chExt cx="3206115" cy="33623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76240" y="1015484"/>
              <a:ext cx="2597365" cy="234684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81668" y="0"/>
              <a:ext cx="1200149" cy="1166240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8986"/>
            <a:ext cx="1085849" cy="1152524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2876399" y="9063037"/>
            <a:ext cx="729615" cy="390525"/>
          </a:xfrm>
          <a:custGeom>
            <a:avLst/>
            <a:gdLst/>
            <a:ahLst/>
            <a:cxnLst/>
            <a:rect l="l" t="t" r="r" b="b"/>
            <a:pathLst>
              <a:path w="729614" h="390525">
                <a:moveTo>
                  <a:pt x="0" y="390525"/>
                </a:moveTo>
                <a:lnTo>
                  <a:pt x="0" y="292592"/>
                </a:lnTo>
                <a:lnTo>
                  <a:pt x="125467" y="195463"/>
                </a:lnTo>
                <a:lnTo>
                  <a:pt x="0" y="97932"/>
                </a:lnTo>
                <a:lnTo>
                  <a:pt x="0" y="0"/>
                </a:lnTo>
                <a:lnTo>
                  <a:pt x="251334" y="195061"/>
                </a:lnTo>
                <a:lnTo>
                  <a:pt x="0" y="390525"/>
                </a:lnTo>
                <a:close/>
              </a:path>
              <a:path w="729614" h="390525">
                <a:moveTo>
                  <a:pt x="238947" y="390525"/>
                </a:moveTo>
                <a:lnTo>
                  <a:pt x="238947" y="292592"/>
                </a:lnTo>
                <a:lnTo>
                  <a:pt x="364415" y="195463"/>
                </a:lnTo>
                <a:lnTo>
                  <a:pt x="238947" y="97932"/>
                </a:lnTo>
                <a:lnTo>
                  <a:pt x="238947" y="0"/>
                </a:lnTo>
                <a:lnTo>
                  <a:pt x="490282" y="195061"/>
                </a:lnTo>
                <a:lnTo>
                  <a:pt x="238947" y="390525"/>
                </a:lnTo>
                <a:close/>
              </a:path>
              <a:path w="729614" h="390525">
                <a:moveTo>
                  <a:pt x="477895" y="390525"/>
                </a:moveTo>
                <a:lnTo>
                  <a:pt x="477895" y="292592"/>
                </a:lnTo>
                <a:lnTo>
                  <a:pt x="603362" y="195463"/>
                </a:lnTo>
                <a:lnTo>
                  <a:pt x="477895" y="97932"/>
                </a:lnTo>
                <a:lnTo>
                  <a:pt x="477895" y="0"/>
                </a:lnTo>
                <a:lnTo>
                  <a:pt x="729229" y="195061"/>
                </a:lnTo>
                <a:lnTo>
                  <a:pt x="477895" y="39052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62886" y="9034525"/>
            <a:ext cx="183261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105" dirty="0">
                <a:solidFill>
                  <a:srgbClr val="FFFFFF"/>
                </a:solidFill>
                <a:latin typeface="Tahoma"/>
                <a:cs typeface="Tahoma"/>
              </a:rPr>
              <a:t>Подробнее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pc="45" dirty="0"/>
              <a:t>https://vk.com/parental_control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17985" y="4512342"/>
            <a:ext cx="6966584" cy="117602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5080">
              <a:lnSpc>
                <a:spcPts val="4500"/>
              </a:lnSpc>
              <a:spcBef>
                <a:spcPts val="259"/>
              </a:spcBef>
            </a:pPr>
            <a:r>
              <a:rPr sz="3800" spc="-270" dirty="0">
                <a:solidFill>
                  <a:srgbClr val="FFFFFF"/>
                </a:solidFill>
                <a:latin typeface="Arial Black"/>
                <a:cs typeface="Arial Black"/>
              </a:rPr>
              <a:t>КАК </a:t>
            </a:r>
            <a:r>
              <a:rPr sz="3800" spc="-450" dirty="0">
                <a:solidFill>
                  <a:srgbClr val="FFFFFF"/>
                </a:solidFill>
                <a:latin typeface="Arial Black"/>
                <a:cs typeface="Arial Black"/>
              </a:rPr>
              <a:t>ВЫЯВИТЬ</a:t>
            </a:r>
            <a:r>
              <a:rPr sz="3800" spc="-26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800" spc="-245" dirty="0">
                <a:solidFill>
                  <a:srgbClr val="FFFFFF"/>
                </a:solidFill>
                <a:latin typeface="Arial Black"/>
                <a:cs typeface="Arial Black"/>
              </a:rPr>
              <a:t>ПРИЗНАКИ</a:t>
            </a:r>
            <a:r>
              <a:rPr sz="3800" spc="-26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800" spc="-50" dirty="0">
                <a:solidFill>
                  <a:srgbClr val="FFFFFF"/>
                </a:solidFill>
                <a:latin typeface="Arial Black"/>
                <a:cs typeface="Arial Black"/>
              </a:rPr>
              <a:t>И </a:t>
            </a:r>
            <a:r>
              <a:rPr sz="3800" spc="-420" dirty="0">
                <a:solidFill>
                  <a:srgbClr val="FFFFFF"/>
                </a:solidFill>
                <a:latin typeface="Arial Black"/>
                <a:cs typeface="Arial Black"/>
              </a:rPr>
              <a:t>ПОДДЕРЖАТЬ</a:t>
            </a:r>
            <a:r>
              <a:rPr sz="3800" spc="-24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800" spc="-450" dirty="0">
                <a:solidFill>
                  <a:srgbClr val="FFFFFF"/>
                </a:solidFill>
                <a:latin typeface="Arial Black"/>
                <a:cs typeface="Arial Black"/>
              </a:rPr>
              <a:t>РЕБЕНКА</a:t>
            </a:r>
            <a:endParaRPr sz="3800">
              <a:latin typeface="Arial Black"/>
              <a:cs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77952" y="7145828"/>
            <a:ext cx="3825875" cy="3136900"/>
          </a:xfrm>
          <a:custGeom>
            <a:avLst/>
            <a:gdLst/>
            <a:ahLst/>
            <a:cxnLst/>
            <a:rect l="l" t="t" r="r" b="b"/>
            <a:pathLst>
              <a:path w="3825875" h="3136900">
                <a:moveTo>
                  <a:pt x="2208467" y="12699"/>
                </a:moveTo>
                <a:lnTo>
                  <a:pt x="2165075" y="12699"/>
                </a:lnTo>
                <a:lnTo>
                  <a:pt x="2175919" y="0"/>
                </a:lnTo>
                <a:lnTo>
                  <a:pt x="2197615" y="0"/>
                </a:lnTo>
                <a:lnTo>
                  <a:pt x="2208467" y="12699"/>
                </a:lnTo>
                <a:close/>
              </a:path>
              <a:path w="3825875" h="3136900">
                <a:moveTo>
                  <a:pt x="2251891" y="12699"/>
                </a:moveTo>
                <a:lnTo>
                  <a:pt x="2208467" y="12699"/>
                </a:lnTo>
                <a:lnTo>
                  <a:pt x="2219320" y="0"/>
                </a:lnTo>
                <a:lnTo>
                  <a:pt x="2241032" y="0"/>
                </a:lnTo>
                <a:lnTo>
                  <a:pt x="2251891" y="12699"/>
                </a:lnTo>
                <a:close/>
              </a:path>
              <a:path w="3825875" h="3136900">
                <a:moveTo>
                  <a:pt x="2425522" y="12699"/>
                </a:moveTo>
                <a:lnTo>
                  <a:pt x="2367695" y="12699"/>
                </a:lnTo>
                <a:lnTo>
                  <a:pt x="2382158" y="0"/>
                </a:lnTo>
                <a:lnTo>
                  <a:pt x="2411069" y="0"/>
                </a:lnTo>
                <a:lnTo>
                  <a:pt x="2425522" y="12699"/>
                </a:lnTo>
                <a:close/>
              </a:path>
              <a:path w="3825875" h="3136900">
                <a:moveTo>
                  <a:pt x="2804408" y="63499"/>
                </a:moveTo>
                <a:lnTo>
                  <a:pt x="1809622" y="63499"/>
                </a:lnTo>
                <a:lnTo>
                  <a:pt x="1857896" y="38099"/>
                </a:lnTo>
                <a:lnTo>
                  <a:pt x="1906590" y="38099"/>
                </a:lnTo>
                <a:lnTo>
                  <a:pt x="1949347" y="12699"/>
                </a:lnTo>
                <a:lnTo>
                  <a:pt x="1970786" y="12699"/>
                </a:lnTo>
                <a:lnTo>
                  <a:pt x="1992261" y="25399"/>
                </a:lnTo>
                <a:lnTo>
                  <a:pt x="2513060" y="25399"/>
                </a:lnTo>
                <a:lnTo>
                  <a:pt x="2557517" y="50799"/>
                </a:lnTo>
                <a:lnTo>
                  <a:pt x="2782087" y="50799"/>
                </a:lnTo>
                <a:lnTo>
                  <a:pt x="2804408" y="63499"/>
                </a:lnTo>
                <a:close/>
              </a:path>
              <a:path w="3825875" h="3136900">
                <a:moveTo>
                  <a:pt x="2513060" y="25399"/>
                </a:moveTo>
                <a:lnTo>
                  <a:pt x="1992261" y="25399"/>
                </a:lnTo>
                <a:lnTo>
                  <a:pt x="2013771" y="12699"/>
                </a:lnTo>
                <a:lnTo>
                  <a:pt x="2490982" y="12699"/>
                </a:lnTo>
                <a:lnTo>
                  <a:pt x="2513060" y="25399"/>
                </a:lnTo>
                <a:close/>
              </a:path>
              <a:path w="3825875" h="3136900">
                <a:moveTo>
                  <a:pt x="2714771" y="50799"/>
                </a:moveTo>
                <a:lnTo>
                  <a:pt x="2579867" y="50799"/>
                </a:lnTo>
                <a:lnTo>
                  <a:pt x="2602280" y="25399"/>
                </a:lnTo>
                <a:lnTo>
                  <a:pt x="2624741" y="38099"/>
                </a:lnTo>
                <a:lnTo>
                  <a:pt x="2692264" y="38099"/>
                </a:lnTo>
                <a:lnTo>
                  <a:pt x="2714771" y="50799"/>
                </a:lnTo>
                <a:close/>
              </a:path>
              <a:path w="3825875" h="3136900">
                <a:moveTo>
                  <a:pt x="2848790" y="76199"/>
                </a:moveTo>
                <a:lnTo>
                  <a:pt x="1761748" y="76199"/>
                </a:lnTo>
                <a:lnTo>
                  <a:pt x="1785636" y="63499"/>
                </a:lnTo>
                <a:lnTo>
                  <a:pt x="2826647" y="63499"/>
                </a:lnTo>
                <a:lnTo>
                  <a:pt x="2848790" y="76199"/>
                </a:lnTo>
                <a:close/>
              </a:path>
              <a:path w="3825875" h="3136900">
                <a:moveTo>
                  <a:pt x="2957553" y="101599"/>
                </a:moveTo>
                <a:lnTo>
                  <a:pt x="1690646" y="101599"/>
                </a:lnTo>
                <a:lnTo>
                  <a:pt x="1737955" y="76199"/>
                </a:lnTo>
                <a:lnTo>
                  <a:pt x="2892729" y="76199"/>
                </a:lnTo>
                <a:lnTo>
                  <a:pt x="2914496" y="88899"/>
                </a:lnTo>
                <a:lnTo>
                  <a:pt x="2936108" y="88899"/>
                </a:lnTo>
                <a:lnTo>
                  <a:pt x="2957553" y="101599"/>
                </a:lnTo>
                <a:close/>
              </a:path>
              <a:path w="3825875" h="3136900">
                <a:moveTo>
                  <a:pt x="3737112" y="1168399"/>
                </a:moveTo>
                <a:lnTo>
                  <a:pt x="426107" y="1168399"/>
                </a:lnTo>
                <a:lnTo>
                  <a:pt x="453032" y="1117599"/>
                </a:lnTo>
                <a:lnTo>
                  <a:pt x="466380" y="1092199"/>
                </a:lnTo>
                <a:lnTo>
                  <a:pt x="479608" y="1092199"/>
                </a:lnTo>
                <a:lnTo>
                  <a:pt x="492686" y="1079499"/>
                </a:lnTo>
                <a:lnTo>
                  <a:pt x="505583" y="1054099"/>
                </a:lnTo>
                <a:lnTo>
                  <a:pt x="518268" y="1028699"/>
                </a:lnTo>
                <a:lnTo>
                  <a:pt x="530709" y="1015999"/>
                </a:lnTo>
                <a:lnTo>
                  <a:pt x="542876" y="1003299"/>
                </a:lnTo>
                <a:lnTo>
                  <a:pt x="554735" y="990599"/>
                </a:lnTo>
                <a:lnTo>
                  <a:pt x="566254" y="965199"/>
                </a:lnTo>
                <a:lnTo>
                  <a:pt x="577402" y="952499"/>
                </a:lnTo>
                <a:lnTo>
                  <a:pt x="588500" y="927099"/>
                </a:lnTo>
                <a:lnTo>
                  <a:pt x="599238" y="914399"/>
                </a:lnTo>
                <a:lnTo>
                  <a:pt x="609681" y="888999"/>
                </a:lnTo>
                <a:lnTo>
                  <a:pt x="619891" y="863599"/>
                </a:lnTo>
                <a:lnTo>
                  <a:pt x="629933" y="850899"/>
                </a:lnTo>
                <a:lnTo>
                  <a:pt x="639870" y="825499"/>
                </a:lnTo>
                <a:lnTo>
                  <a:pt x="649765" y="800099"/>
                </a:lnTo>
                <a:lnTo>
                  <a:pt x="659681" y="787399"/>
                </a:lnTo>
                <a:lnTo>
                  <a:pt x="669682" y="761999"/>
                </a:lnTo>
                <a:lnTo>
                  <a:pt x="679832" y="749299"/>
                </a:lnTo>
                <a:lnTo>
                  <a:pt x="690196" y="723899"/>
                </a:lnTo>
                <a:lnTo>
                  <a:pt x="700835" y="698499"/>
                </a:lnTo>
                <a:lnTo>
                  <a:pt x="706277" y="698499"/>
                </a:lnTo>
                <a:lnTo>
                  <a:pt x="711812" y="685799"/>
                </a:lnTo>
                <a:lnTo>
                  <a:pt x="717449" y="673099"/>
                </a:lnTo>
                <a:lnTo>
                  <a:pt x="723196" y="660399"/>
                </a:lnTo>
                <a:lnTo>
                  <a:pt x="729059" y="647699"/>
                </a:lnTo>
                <a:lnTo>
                  <a:pt x="735046" y="647699"/>
                </a:lnTo>
                <a:lnTo>
                  <a:pt x="741165" y="634999"/>
                </a:lnTo>
                <a:lnTo>
                  <a:pt x="747424" y="622299"/>
                </a:lnTo>
                <a:lnTo>
                  <a:pt x="753833" y="622299"/>
                </a:lnTo>
                <a:lnTo>
                  <a:pt x="760397" y="609599"/>
                </a:lnTo>
                <a:lnTo>
                  <a:pt x="767126" y="596899"/>
                </a:lnTo>
                <a:lnTo>
                  <a:pt x="774027" y="584199"/>
                </a:lnTo>
                <a:lnTo>
                  <a:pt x="781108" y="584199"/>
                </a:lnTo>
                <a:lnTo>
                  <a:pt x="788378" y="571499"/>
                </a:lnTo>
                <a:lnTo>
                  <a:pt x="795844" y="558799"/>
                </a:lnTo>
                <a:lnTo>
                  <a:pt x="803513" y="558799"/>
                </a:lnTo>
                <a:lnTo>
                  <a:pt x="818049" y="533399"/>
                </a:lnTo>
                <a:lnTo>
                  <a:pt x="833121" y="520699"/>
                </a:lnTo>
                <a:lnTo>
                  <a:pt x="848689" y="507999"/>
                </a:lnTo>
                <a:lnTo>
                  <a:pt x="864714" y="495299"/>
                </a:lnTo>
                <a:lnTo>
                  <a:pt x="881159" y="482599"/>
                </a:lnTo>
                <a:lnTo>
                  <a:pt x="897983" y="482599"/>
                </a:lnTo>
                <a:lnTo>
                  <a:pt x="915147" y="469899"/>
                </a:lnTo>
                <a:lnTo>
                  <a:pt x="932613" y="457199"/>
                </a:lnTo>
                <a:lnTo>
                  <a:pt x="950343" y="444499"/>
                </a:lnTo>
                <a:lnTo>
                  <a:pt x="968297" y="444499"/>
                </a:lnTo>
                <a:lnTo>
                  <a:pt x="986436" y="431799"/>
                </a:lnTo>
                <a:lnTo>
                  <a:pt x="1004722" y="406399"/>
                </a:lnTo>
                <a:lnTo>
                  <a:pt x="1041578" y="380999"/>
                </a:lnTo>
                <a:lnTo>
                  <a:pt x="1060072" y="380999"/>
                </a:lnTo>
                <a:lnTo>
                  <a:pt x="1078559" y="368299"/>
                </a:lnTo>
                <a:lnTo>
                  <a:pt x="1100637" y="368299"/>
                </a:lnTo>
                <a:lnTo>
                  <a:pt x="1323223" y="241299"/>
                </a:lnTo>
                <a:lnTo>
                  <a:pt x="1345714" y="241299"/>
                </a:lnTo>
                <a:lnTo>
                  <a:pt x="1436221" y="190499"/>
                </a:lnTo>
                <a:lnTo>
                  <a:pt x="1458997" y="190499"/>
                </a:lnTo>
                <a:lnTo>
                  <a:pt x="1550756" y="139699"/>
                </a:lnTo>
                <a:lnTo>
                  <a:pt x="1597066" y="139699"/>
                </a:lnTo>
                <a:lnTo>
                  <a:pt x="1620338" y="114299"/>
                </a:lnTo>
                <a:lnTo>
                  <a:pt x="1643690" y="114299"/>
                </a:lnTo>
                <a:lnTo>
                  <a:pt x="1667125" y="101599"/>
                </a:lnTo>
                <a:lnTo>
                  <a:pt x="2957553" y="101599"/>
                </a:lnTo>
                <a:lnTo>
                  <a:pt x="2978812" y="88899"/>
                </a:lnTo>
                <a:lnTo>
                  <a:pt x="3041352" y="126999"/>
                </a:lnTo>
                <a:lnTo>
                  <a:pt x="3061738" y="126999"/>
                </a:lnTo>
                <a:lnTo>
                  <a:pt x="3081868" y="139699"/>
                </a:lnTo>
                <a:lnTo>
                  <a:pt x="3121304" y="165099"/>
                </a:lnTo>
                <a:lnTo>
                  <a:pt x="3141772" y="190499"/>
                </a:lnTo>
                <a:lnTo>
                  <a:pt x="3161873" y="215899"/>
                </a:lnTo>
                <a:lnTo>
                  <a:pt x="3200975" y="215899"/>
                </a:lnTo>
                <a:lnTo>
                  <a:pt x="3219974" y="228599"/>
                </a:lnTo>
                <a:lnTo>
                  <a:pt x="3238606" y="253999"/>
                </a:lnTo>
                <a:lnTo>
                  <a:pt x="3256871" y="266699"/>
                </a:lnTo>
                <a:lnTo>
                  <a:pt x="3274769" y="266699"/>
                </a:lnTo>
                <a:lnTo>
                  <a:pt x="3292300" y="292099"/>
                </a:lnTo>
                <a:lnTo>
                  <a:pt x="3309461" y="317499"/>
                </a:lnTo>
                <a:lnTo>
                  <a:pt x="3326254" y="342899"/>
                </a:lnTo>
                <a:lnTo>
                  <a:pt x="3350706" y="342899"/>
                </a:lnTo>
                <a:lnTo>
                  <a:pt x="3358733" y="355599"/>
                </a:lnTo>
                <a:lnTo>
                  <a:pt x="3374420" y="380999"/>
                </a:lnTo>
                <a:lnTo>
                  <a:pt x="3389738" y="393699"/>
                </a:lnTo>
                <a:lnTo>
                  <a:pt x="3404687" y="406399"/>
                </a:lnTo>
                <a:lnTo>
                  <a:pt x="3419266" y="419099"/>
                </a:lnTo>
                <a:lnTo>
                  <a:pt x="3433476" y="431799"/>
                </a:lnTo>
                <a:lnTo>
                  <a:pt x="3447315" y="457199"/>
                </a:lnTo>
                <a:lnTo>
                  <a:pt x="3460786" y="469899"/>
                </a:lnTo>
                <a:lnTo>
                  <a:pt x="3473886" y="495299"/>
                </a:lnTo>
                <a:lnTo>
                  <a:pt x="3486616" y="507999"/>
                </a:lnTo>
                <a:lnTo>
                  <a:pt x="3498974" y="533399"/>
                </a:lnTo>
                <a:lnTo>
                  <a:pt x="3510961" y="558799"/>
                </a:lnTo>
                <a:lnTo>
                  <a:pt x="3522576" y="571499"/>
                </a:lnTo>
                <a:lnTo>
                  <a:pt x="3533820" y="596899"/>
                </a:lnTo>
                <a:lnTo>
                  <a:pt x="3544694" y="609599"/>
                </a:lnTo>
                <a:lnTo>
                  <a:pt x="3555198" y="634999"/>
                </a:lnTo>
                <a:lnTo>
                  <a:pt x="3577917" y="685799"/>
                </a:lnTo>
                <a:lnTo>
                  <a:pt x="3599051" y="736599"/>
                </a:lnTo>
                <a:lnTo>
                  <a:pt x="3618738" y="774699"/>
                </a:lnTo>
                <a:lnTo>
                  <a:pt x="3637117" y="825499"/>
                </a:lnTo>
                <a:lnTo>
                  <a:pt x="3654327" y="876299"/>
                </a:lnTo>
                <a:lnTo>
                  <a:pt x="3670505" y="927099"/>
                </a:lnTo>
                <a:lnTo>
                  <a:pt x="3685790" y="977899"/>
                </a:lnTo>
                <a:lnTo>
                  <a:pt x="3698540" y="1028699"/>
                </a:lnTo>
                <a:lnTo>
                  <a:pt x="3704727" y="1041399"/>
                </a:lnTo>
                <a:lnTo>
                  <a:pt x="3710806" y="1066799"/>
                </a:lnTo>
                <a:lnTo>
                  <a:pt x="3716786" y="1092199"/>
                </a:lnTo>
                <a:lnTo>
                  <a:pt x="3722680" y="1117599"/>
                </a:lnTo>
                <a:lnTo>
                  <a:pt x="3728498" y="1142999"/>
                </a:lnTo>
                <a:lnTo>
                  <a:pt x="3734254" y="1155699"/>
                </a:lnTo>
                <a:lnTo>
                  <a:pt x="3737112" y="1168399"/>
                </a:lnTo>
                <a:close/>
              </a:path>
              <a:path w="3825875" h="3136900">
                <a:moveTo>
                  <a:pt x="3350706" y="342899"/>
                </a:moveTo>
                <a:lnTo>
                  <a:pt x="3326254" y="342899"/>
                </a:lnTo>
                <a:lnTo>
                  <a:pt x="3342678" y="330199"/>
                </a:lnTo>
                <a:lnTo>
                  <a:pt x="3350706" y="342899"/>
                </a:lnTo>
                <a:close/>
              </a:path>
              <a:path w="3825875" h="3136900">
                <a:moveTo>
                  <a:pt x="3771458" y="1308099"/>
                </a:moveTo>
                <a:lnTo>
                  <a:pt x="319966" y="1308099"/>
                </a:lnTo>
                <a:lnTo>
                  <a:pt x="332767" y="1282699"/>
                </a:lnTo>
                <a:lnTo>
                  <a:pt x="345765" y="1269999"/>
                </a:lnTo>
                <a:lnTo>
                  <a:pt x="372222" y="1231899"/>
                </a:lnTo>
                <a:lnTo>
                  <a:pt x="385619" y="1206499"/>
                </a:lnTo>
                <a:lnTo>
                  <a:pt x="399086" y="1181099"/>
                </a:lnTo>
                <a:lnTo>
                  <a:pt x="412593" y="1168399"/>
                </a:lnTo>
                <a:lnTo>
                  <a:pt x="3739958" y="1168399"/>
                </a:lnTo>
                <a:lnTo>
                  <a:pt x="3742794" y="1181099"/>
                </a:lnTo>
                <a:lnTo>
                  <a:pt x="3751258" y="1257299"/>
                </a:lnTo>
                <a:lnTo>
                  <a:pt x="3761763" y="1257299"/>
                </a:lnTo>
                <a:lnTo>
                  <a:pt x="3764204" y="1269999"/>
                </a:lnTo>
                <a:lnTo>
                  <a:pt x="3766634" y="1295399"/>
                </a:lnTo>
                <a:lnTo>
                  <a:pt x="3769052" y="1295399"/>
                </a:lnTo>
                <a:lnTo>
                  <a:pt x="3771458" y="1308099"/>
                </a:lnTo>
                <a:close/>
              </a:path>
              <a:path w="3825875" h="3136900">
                <a:moveTo>
                  <a:pt x="3761763" y="1257299"/>
                </a:moveTo>
                <a:lnTo>
                  <a:pt x="3754069" y="1257299"/>
                </a:lnTo>
                <a:lnTo>
                  <a:pt x="3756876" y="1244599"/>
                </a:lnTo>
                <a:lnTo>
                  <a:pt x="3759323" y="1244599"/>
                </a:lnTo>
                <a:lnTo>
                  <a:pt x="3761763" y="1257299"/>
                </a:lnTo>
                <a:close/>
              </a:path>
              <a:path w="3825875" h="3136900">
                <a:moveTo>
                  <a:pt x="3825205" y="1638299"/>
                </a:moveTo>
                <a:lnTo>
                  <a:pt x="137219" y="1638299"/>
                </a:lnTo>
                <a:lnTo>
                  <a:pt x="146534" y="1612899"/>
                </a:lnTo>
                <a:lnTo>
                  <a:pt x="156138" y="1587499"/>
                </a:lnTo>
                <a:lnTo>
                  <a:pt x="166028" y="1574799"/>
                </a:lnTo>
                <a:lnTo>
                  <a:pt x="176201" y="1549399"/>
                </a:lnTo>
                <a:lnTo>
                  <a:pt x="186658" y="1523999"/>
                </a:lnTo>
                <a:lnTo>
                  <a:pt x="197398" y="1498599"/>
                </a:lnTo>
                <a:lnTo>
                  <a:pt x="208418" y="1473199"/>
                </a:lnTo>
                <a:lnTo>
                  <a:pt x="219716" y="1460499"/>
                </a:lnTo>
                <a:lnTo>
                  <a:pt x="231292" y="1435099"/>
                </a:lnTo>
                <a:lnTo>
                  <a:pt x="243143" y="1409699"/>
                </a:lnTo>
                <a:lnTo>
                  <a:pt x="255269" y="1396999"/>
                </a:lnTo>
                <a:lnTo>
                  <a:pt x="267668" y="1384299"/>
                </a:lnTo>
                <a:lnTo>
                  <a:pt x="280338" y="1346199"/>
                </a:lnTo>
                <a:lnTo>
                  <a:pt x="293279" y="1320799"/>
                </a:lnTo>
                <a:lnTo>
                  <a:pt x="306489" y="1308099"/>
                </a:lnTo>
                <a:lnTo>
                  <a:pt x="3773848" y="1308099"/>
                </a:lnTo>
                <a:lnTo>
                  <a:pt x="3776221" y="1320799"/>
                </a:lnTo>
                <a:lnTo>
                  <a:pt x="3778572" y="1358899"/>
                </a:lnTo>
                <a:lnTo>
                  <a:pt x="3783197" y="1358899"/>
                </a:lnTo>
                <a:lnTo>
                  <a:pt x="3785465" y="1384299"/>
                </a:lnTo>
                <a:lnTo>
                  <a:pt x="3787700" y="1409699"/>
                </a:lnTo>
                <a:lnTo>
                  <a:pt x="3794183" y="1409699"/>
                </a:lnTo>
                <a:lnTo>
                  <a:pt x="3796258" y="1422399"/>
                </a:lnTo>
                <a:lnTo>
                  <a:pt x="3798288" y="1435099"/>
                </a:lnTo>
                <a:lnTo>
                  <a:pt x="3802197" y="1435099"/>
                </a:lnTo>
                <a:lnTo>
                  <a:pt x="3804070" y="1447799"/>
                </a:lnTo>
                <a:lnTo>
                  <a:pt x="3805886" y="1447799"/>
                </a:lnTo>
                <a:lnTo>
                  <a:pt x="3807640" y="1460499"/>
                </a:lnTo>
                <a:lnTo>
                  <a:pt x="3809332" y="1485899"/>
                </a:lnTo>
                <a:lnTo>
                  <a:pt x="3810956" y="1498599"/>
                </a:lnTo>
                <a:lnTo>
                  <a:pt x="3812512" y="1511299"/>
                </a:lnTo>
                <a:lnTo>
                  <a:pt x="3813998" y="1523999"/>
                </a:lnTo>
                <a:lnTo>
                  <a:pt x="3815408" y="1536699"/>
                </a:lnTo>
                <a:lnTo>
                  <a:pt x="3816741" y="1562099"/>
                </a:lnTo>
                <a:lnTo>
                  <a:pt x="3817994" y="1574799"/>
                </a:lnTo>
                <a:lnTo>
                  <a:pt x="3823436" y="1574799"/>
                </a:lnTo>
                <a:lnTo>
                  <a:pt x="3823674" y="1587499"/>
                </a:lnTo>
                <a:lnTo>
                  <a:pt x="3824287" y="1612899"/>
                </a:lnTo>
                <a:lnTo>
                  <a:pt x="3824799" y="1625599"/>
                </a:lnTo>
                <a:lnTo>
                  <a:pt x="3825205" y="1638299"/>
                </a:lnTo>
                <a:close/>
              </a:path>
              <a:path w="3825875" h="3136900">
                <a:moveTo>
                  <a:pt x="3794183" y="1409699"/>
                </a:moveTo>
                <a:lnTo>
                  <a:pt x="3789901" y="1409699"/>
                </a:lnTo>
                <a:lnTo>
                  <a:pt x="3792062" y="1396999"/>
                </a:lnTo>
                <a:lnTo>
                  <a:pt x="3794183" y="1409699"/>
                </a:lnTo>
                <a:close/>
              </a:path>
              <a:path w="3825875" h="3136900">
                <a:moveTo>
                  <a:pt x="3823436" y="1574799"/>
                </a:moveTo>
                <a:lnTo>
                  <a:pt x="3819164" y="1574799"/>
                </a:lnTo>
                <a:lnTo>
                  <a:pt x="3820249" y="1562099"/>
                </a:lnTo>
                <a:lnTo>
                  <a:pt x="3821245" y="1536699"/>
                </a:lnTo>
                <a:lnTo>
                  <a:pt x="3822150" y="1536699"/>
                </a:lnTo>
                <a:lnTo>
                  <a:pt x="3822961" y="1549399"/>
                </a:lnTo>
                <a:lnTo>
                  <a:pt x="3823436" y="1574799"/>
                </a:lnTo>
                <a:close/>
              </a:path>
              <a:path w="3825875" h="3136900">
                <a:moveTo>
                  <a:pt x="3803118" y="1904999"/>
                </a:moveTo>
                <a:lnTo>
                  <a:pt x="51208" y="1904999"/>
                </a:lnTo>
                <a:lnTo>
                  <a:pt x="54123" y="1892299"/>
                </a:lnTo>
                <a:lnTo>
                  <a:pt x="57115" y="1866899"/>
                </a:lnTo>
                <a:lnTo>
                  <a:pt x="60184" y="1854199"/>
                </a:lnTo>
                <a:lnTo>
                  <a:pt x="63326" y="1854199"/>
                </a:lnTo>
                <a:lnTo>
                  <a:pt x="66546" y="1828799"/>
                </a:lnTo>
                <a:lnTo>
                  <a:pt x="69841" y="1816099"/>
                </a:lnTo>
                <a:lnTo>
                  <a:pt x="73210" y="1816099"/>
                </a:lnTo>
                <a:lnTo>
                  <a:pt x="76654" y="1803399"/>
                </a:lnTo>
                <a:lnTo>
                  <a:pt x="80174" y="1777999"/>
                </a:lnTo>
                <a:lnTo>
                  <a:pt x="83769" y="1765299"/>
                </a:lnTo>
                <a:lnTo>
                  <a:pt x="91183" y="1765299"/>
                </a:lnTo>
                <a:lnTo>
                  <a:pt x="95002" y="1752599"/>
                </a:lnTo>
                <a:lnTo>
                  <a:pt x="98893" y="1739899"/>
                </a:lnTo>
                <a:lnTo>
                  <a:pt x="102858" y="1714499"/>
                </a:lnTo>
                <a:lnTo>
                  <a:pt x="111011" y="1701799"/>
                </a:lnTo>
                <a:lnTo>
                  <a:pt x="119456" y="1663699"/>
                </a:lnTo>
                <a:lnTo>
                  <a:pt x="128192" y="1638299"/>
                </a:lnTo>
                <a:lnTo>
                  <a:pt x="3825503" y="1638299"/>
                </a:lnTo>
                <a:lnTo>
                  <a:pt x="3825723" y="1650999"/>
                </a:lnTo>
                <a:lnTo>
                  <a:pt x="3825656" y="1676399"/>
                </a:lnTo>
                <a:lnTo>
                  <a:pt x="3825379" y="1701799"/>
                </a:lnTo>
                <a:lnTo>
                  <a:pt x="3824946" y="1701799"/>
                </a:lnTo>
                <a:lnTo>
                  <a:pt x="3824363" y="1714499"/>
                </a:lnTo>
                <a:lnTo>
                  <a:pt x="3823999" y="1727199"/>
                </a:lnTo>
                <a:lnTo>
                  <a:pt x="3820625" y="1727199"/>
                </a:lnTo>
                <a:lnTo>
                  <a:pt x="3819362" y="1752599"/>
                </a:lnTo>
                <a:lnTo>
                  <a:pt x="3817978" y="1777999"/>
                </a:lnTo>
                <a:lnTo>
                  <a:pt x="3816478" y="1790699"/>
                </a:lnTo>
                <a:lnTo>
                  <a:pt x="3814866" y="1803399"/>
                </a:lnTo>
                <a:lnTo>
                  <a:pt x="3813148" y="1828799"/>
                </a:lnTo>
                <a:lnTo>
                  <a:pt x="3811327" y="1841499"/>
                </a:lnTo>
                <a:lnTo>
                  <a:pt x="3809407" y="1841499"/>
                </a:lnTo>
                <a:lnTo>
                  <a:pt x="3808414" y="1854199"/>
                </a:lnTo>
                <a:lnTo>
                  <a:pt x="3807398" y="1879599"/>
                </a:lnTo>
                <a:lnTo>
                  <a:pt x="3806359" y="1892299"/>
                </a:lnTo>
                <a:lnTo>
                  <a:pt x="3804219" y="1892299"/>
                </a:lnTo>
                <a:lnTo>
                  <a:pt x="3803118" y="1904999"/>
                </a:lnTo>
                <a:close/>
              </a:path>
              <a:path w="3825875" h="3136900">
                <a:moveTo>
                  <a:pt x="3823635" y="1739899"/>
                </a:moveTo>
                <a:lnTo>
                  <a:pt x="3822767" y="1739899"/>
                </a:lnTo>
                <a:lnTo>
                  <a:pt x="3821762" y="1727199"/>
                </a:lnTo>
                <a:lnTo>
                  <a:pt x="3823999" y="1727199"/>
                </a:lnTo>
                <a:lnTo>
                  <a:pt x="3823635" y="1739899"/>
                </a:lnTo>
                <a:close/>
              </a:path>
              <a:path w="3825875" h="3136900">
                <a:moveTo>
                  <a:pt x="3789870" y="1993899"/>
                </a:moveTo>
                <a:lnTo>
                  <a:pt x="30649" y="1993899"/>
                </a:lnTo>
                <a:lnTo>
                  <a:pt x="32949" y="1968499"/>
                </a:lnTo>
                <a:lnTo>
                  <a:pt x="35326" y="1955799"/>
                </a:lnTo>
                <a:lnTo>
                  <a:pt x="37781" y="1955799"/>
                </a:lnTo>
                <a:lnTo>
                  <a:pt x="40313" y="1930399"/>
                </a:lnTo>
                <a:lnTo>
                  <a:pt x="42922" y="1904999"/>
                </a:lnTo>
                <a:lnTo>
                  <a:pt x="45607" y="1892299"/>
                </a:lnTo>
                <a:lnTo>
                  <a:pt x="48369" y="1904999"/>
                </a:lnTo>
                <a:lnTo>
                  <a:pt x="3803118" y="1904999"/>
                </a:lnTo>
                <a:lnTo>
                  <a:pt x="3800860" y="1917699"/>
                </a:lnTo>
                <a:lnTo>
                  <a:pt x="3798529" y="1930399"/>
                </a:lnTo>
                <a:lnTo>
                  <a:pt x="3796130" y="1943099"/>
                </a:lnTo>
                <a:lnTo>
                  <a:pt x="3793669" y="1943099"/>
                </a:lnTo>
                <a:lnTo>
                  <a:pt x="3792416" y="1955799"/>
                </a:lnTo>
                <a:lnTo>
                  <a:pt x="3791150" y="1981199"/>
                </a:lnTo>
                <a:lnTo>
                  <a:pt x="3789870" y="1993899"/>
                </a:lnTo>
                <a:close/>
              </a:path>
              <a:path w="3825875" h="3136900">
                <a:moveTo>
                  <a:pt x="3769475" y="2057399"/>
                </a:moveTo>
                <a:lnTo>
                  <a:pt x="22229" y="2057399"/>
                </a:lnTo>
                <a:lnTo>
                  <a:pt x="24216" y="2044699"/>
                </a:lnTo>
                <a:lnTo>
                  <a:pt x="26282" y="2019299"/>
                </a:lnTo>
                <a:lnTo>
                  <a:pt x="28427" y="1993899"/>
                </a:lnTo>
                <a:lnTo>
                  <a:pt x="3785080" y="1993899"/>
                </a:lnTo>
                <a:lnTo>
                  <a:pt x="3783289" y="2019299"/>
                </a:lnTo>
                <a:lnTo>
                  <a:pt x="3780584" y="2031999"/>
                </a:lnTo>
                <a:lnTo>
                  <a:pt x="3777845" y="2044699"/>
                </a:lnTo>
                <a:lnTo>
                  <a:pt x="3772287" y="2044699"/>
                </a:lnTo>
                <a:lnTo>
                  <a:pt x="3769475" y="2057399"/>
                </a:lnTo>
                <a:close/>
              </a:path>
              <a:path w="3825875" h="3136900">
                <a:moveTo>
                  <a:pt x="3775078" y="2057399"/>
                </a:moveTo>
                <a:lnTo>
                  <a:pt x="3772287" y="2044699"/>
                </a:lnTo>
                <a:lnTo>
                  <a:pt x="3777845" y="2044699"/>
                </a:lnTo>
                <a:lnTo>
                  <a:pt x="3775078" y="2057399"/>
                </a:lnTo>
                <a:close/>
              </a:path>
              <a:path w="3825875" h="3136900">
                <a:moveTo>
                  <a:pt x="3738678" y="2197099"/>
                </a:moveTo>
                <a:lnTo>
                  <a:pt x="3736015" y="2184399"/>
                </a:lnTo>
                <a:lnTo>
                  <a:pt x="3605" y="2184399"/>
                </a:lnTo>
                <a:lnTo>
                  <a:pt x="7900" y="2146299"/>
                </a:lnTo>
                <a:lnTo>
                  <a:pt x="10528" y="2108199"/>
                </a:lnTo>
                <a:lnTo>
                  <a:pt x="15069" y="2070099"/>
                </a:lnTo>
                <a:lnTo>
                  <a:pt x="16741" y="2057399"/>
                </a:lnTo>
                <a:lnTo>
                  <a:pt x="3766650" y="2057399"/>
                </a:lnTo>
                <a:lnTo>
                  <a:pt x="3763815" y="2070099"/>
                </a:lnTo>
                <a:lnTo>
                  <a:pt x="3760976" y="2070099"/>
                </a:lnTo>
                <a:lnTo>
                  <a:pt x="3759558" y="2082799"/>
                </a:lnTo>
                <a:lnTo>
                  <a:pt x="3758139" y="2082799"/>
                </a:lnTo>
                <a:lnTo>
                  <a:pt x="3756720" y="2095499"/>
                </a:lnTo>
                <a:lnTo>
                  <a:pt x="3755304" y="2095499"/>
                </a:lnTo>
                <a:lnTo>
                  <a:pt x="3748273" y="2158999"/>
                </a:lnTo>
                <a:lnTo>
                  <a:pt x="3744117" y="2158999"/>
                </a:lnTo>
                <a:lnTo>
                  <a:pt x="3742743" y="2171699"/>
                </a:lnTo>
                <a:lnTo>
                  <a:pt x="3741378" y="2171699"/>
                </a:lnTo>
                <a:lnTo>
                  <a:pt x="3738678" y="2197099"/>
                </a:lnTo>
                <a:close/>
              </a:path>
              <a:path w="3825875" h="3136900">
                <a:moveTo>
                  <a:pt x="3745496" y="2171699"/>
                </a:moveTo>
                <a:lnTo>
                  <a:pt x="3744117" y="2158999"/>
                </a:lnTo>
                <a:lnTo>
                  <a:pt x="3746881" y="2158999"/>
                </a:lnTo>
                <a:lnTo>
                  <a:pt x="3745496" y="2171699"/>
                </a:lnTo>
                <a:close/>
              </a:path>
              <a:path w="3825875" h="3136900">
                <a:moveTo>
                  <a:pt x="3702703" y="2400299"/>
                </a:moveTo>
                <a:lnTo>
                  <a:pt x="9220" y="2400299"/>
                </a:lnTo>
                <a:lnTo>
                  <a:pt x="7407" y="2387599"/>
                </a:lnTo>
                <a:lnTo>
                  <a:pt x="5814" y="2362199"/>
                </a:lnTo>
                <a:lnTo>
                  <a:pt x="4433" y="2349499"/>
                </a:lnTo>
                <a:lnTo>
                  <a:pt x="2273" y="2324099"/>
                </a:lnTo>
                <a:lnTo>
                  <a:pt x="861" y="2324099"/>
                </a:lnTo>
                <a:lnTo>
                  <a:pt x="417" y="2311399"/>
                </a:lnTo>
                <a:lnTo>
                  <a:pt x="136" y="2298699"/>
                </a:lnTo>
                <a:lnTo>
                  <a:pt x="68" y="2285999"/>
                </a:lnTo>
                <a:lnTo>
                  <a:pt x="0" y="2273299"/>
                </a:lnTo>
                <a:lnTo>
                  <a:pt x="191" y="2260599"/>
                </a:lnTo>
                <a:lnTo>
                  <a:pt x="893" y="2222499"/>
                </a:lnTo>
                <a:lnTo>
                  <a:pt x="1419" y="2222499"/>
                </a:lnTo>
                <a:lnTo>
                  <a:pt x="2053" y="2197099"/>
                </a:lnTo>
                <a:lnTo>
                  <a:pt x="2785" y="2184399"/>
                </a:lnTo>
                <a:lnTo>
                  <a:pt x="3736015" y="2184399"/>
                </a:lnTo>
                <a:lnTo>
                  <a:pt x="3733397" y="2197099"/>
                </a:lnTo>
                <a:lnTo>
                  <a:pt x="3730827" y="2209799"/>
                </a:lnTo>
                <a:lnTo>
                  <a:pt x="3728312" y="2235199"/>
                </a:lnTo>
                <a:lnTo>
                  <a:pt x="3725855" y="2235199"/>
                </a:lnTo>
                <a:lnTo>
                  <a:pt x="3723462" y="2247899"/>
                </a:lnTo>
                <a:lnTo>
                  <a:pt x="3721136" y="2260599"/>
                </a:lnTo>
                <a:lnTo>
                  <a:pt x="3718882" y="2285999"/>
                </a:lnTo>
                <a:lnTo>
                  <a:pt x="3716709" y="2298699"/>
                </a:lnTo>
                <a:lnTo>
                  <a:pt x="3714617" y="2298699"/>
                </a:lnTo>
                <a:lnTo>
                  <a:pt x="3712613" y="2324099"/>
                </a:lnTo>
                <a:lnTo>
                  <a:pt x="3710702" y="2336799"/>
                </a:lnTo>
                <a:lnTo>
                  <a:pt x="3708888" y="2349499"/>
                </a:lnTo>
                <a:lnTo>
                  <a:pt x="3707177" y="2362199"/>
                </a:lnTo>
                <a:lnTo>
                  <a:pt x="3705573" y="2374899"/>
                </a:lnTo>
                <a:lnTo>
                  <a:pt x="3704080" y="2387599"/>
                </a:lnTo>
                <a:lnTo>
                  <a:pt x="3702703" y="2400299"/>
                </a:lnTo>
                <a:close/>
              </a:path>
              <a:path w="3825875" h="3136900">
                <a:moveTo>
                  <a:pt x="86573" y="2565399"/>
                </a:moveTo>
                <a:lnTo>
                  <a:pt x="80126" y="2539999"/>
                </a:lnTo>
                <a:lnTo>
                  <a:pt x="67927" y="2539999"/>
                </a:lnTo>
                <a:lnTo>
                  <a:pt x="56455" y="2514599"/>
                </a:lnTo>
                <a:lnTo>
                  <a:pt x="51049" y="2501899"/>
                </a:lnTo>
                <a:lnTo>
                  <a:pt x="45969" y="2476499"/>
                </a:lnTo>
                <a:lnTo>
                  <a:pt x="41206" y="2463799"/>
                </a:lnTo>
                <a:lnTo>
                  <a:pt x="36752" y="2451099"/>
                </a:lnTo>
                <a:lnTo>
                  <a:pt x="25158" y="2451099"/>
                </a:lnTo>
                <a:lnTo>
                  <a:pt x="21858" y="2438399"/>
                </a:lnTo>
                <a:lnTo>
                  <a:pt x="18826" y="2425699"/>
                </a:lnTo>
                <a:lnTo>
                  <a:pt x="16054" y="2412999"/>
                </a:lnTo>
                <a:lnTo>
                  <a:pt x="13534" y="2400299"/>
                </a:lnTo>
                <a:lnTo>
                  <a:pt x="3701450" y="2400299"/>
                </a:lnTo>
                <a:lnTo>
                  <a:pt x="3700323" y="2425699"/>
                </a:lnTo>
                <a:lnTo>
                  <a:pt x="3699329" y="2438399"/>
                </a:lnTo>
                <a:lnTo>
                  <a:pt x="3698038" y="2451099"/>
                </a:lnTo>
                <a:lnTo>
                  <a:pt x="3697048" y="2476499"/>
                </a:lnTo>
                <a:lnTo>
                  <a:pt x="3696323" y="2501899"/>
                </a:lnTo>
                <a:lnTo>
                  <a:pt x="3695828" y="2514599"/>
                </a:lnTo>
                <a:lnTo>
                  <a:pt x="3695627" y="2539999"/>
                </a:lnTo>
                <a:lnTo>
                  <a:pt x="3695526" y="2552699"/>
                </a:lnTo>
                <a:lnTo>
                  <a:pt x="93242" y="2552699"/>
                </a:lnTo>
                <a:lnTo>
                  <a:pt x="86573" y="2565399"/>
                </a:lnTo>
                <a:close/>
              </a:path>
              <a:path w="3825875" h="3136900">
                <a:moveTo>
                  <a:pt x="974164" y="2997199"/>
                </a:moveTo>
                <a:lnTo>
                  <a:pt x="909592" y="2959099"/>
                </a:lnTo>
                <a:lnTo>
                  <a:pt x="866738" y="2959099"/>
                </a:lnTo>
                <a:lnTo>
                  <a:pt x="824045" y="2933699"/>
                </a:lnTo>
                <a:lnTo>
                  <a:pt x="781519" y="2933699"/>
                </a:lnTo>
                <a:lnTo>
                  <a:pt x="739167" y="2908299"/>
                </a:lnTo>
                <a:lnTo>
                  <a:pt x="696997" y="2908299"/>
                </a:lnTo>
                <a:lnTo>
                  <a:pt x="592393" y="2844799"/>
                </a:lnTo>
                <a:lnTo>
                  <a:pt x="550896" y="2844799"/>
                </a:lnTo>
                <a:lnTo>
                  <a:pt x="530225" y="2832099"/>
                </a:lnTo>
                <a:lnTo>
                  <a:pt x="509606" y="2832099"/>
                </a:lnTo>
                <a:lnTo>
                  <a:pt x="489042" y="2806699"/>
                </a:lnTo>
                <a:lnTo>
                  <a:pt x="468532" y="2793999"/>
                </a:lnTo>
                <a:lnTo>
                  <a:pt x="448075" y="2793999"/>
                </a:lnTo>
                <a:lnTo>
                  <a:pt x="346636" y="2730499"/>
                </a:lnTo>
                <a:lnTo>
                  <a:pt x="326522" y="2730499"/>
                </a:lnTo>
                <a:lnTo>
                  <a:pt x="317029" y="2717799"/>
                </a:lnTo>
                <a:lnTo>
                  <a:pt x="298040" y="2717799"/>
                </a:lnTo>
                <a:lnTo>
                  <a:pt x="279103" y="2692399"/>
                </a:lnTo>
                <a:lnTo>
                  <a:pt x="269674" y="2692399"/>
                </a:lnTo>
                <a:lnTo>
                  <a:pt x="260283" y="2679699"/>
                </a:lnTo>
                <a:lnTo>
                  <a:pt x="223260" y="2679699"/>
                </a:lnTo>
                <a:lnTo>
                  <a:pt x="214182" y="2666999"/>
                </a:lnTo>
                <a:lnTo>
                  <a:pt x="205191" y="2666999"/>
                </a:lnTo>
                <a:lnTo>
                  <a:pt x="196297" y="2654299"/>
                </a:lnTo>
                <a:lnTo>
                  <a:pt x="187508" y="2641599"/>
                </a:lnTo>
                <a:lnTo>
                  <a:pt x="161856" y="2641599"/>
                </a:lnTo>
                <a:lnTo>
                  <a:pt x="153569" y="2628899"/>
                </a:lnTo>
                <a:lnTo>
                  <a:pt x="145427" y="2628899"/>
                </a:lnTo>
                <a:lnTo>
                  <a:pt x="137443" y="2616199"/>
                </a:lnTo>
                <a:lnTo>
                  <a:pt x="121968" y="2616199"/>
                </a:lnTo>
                <a:lnTo>
                  <a:pt x="114497" y="2590799"/>
                </a:lnTo>
                <a:lnTo>
                  <a:pt x="107213" y="2578099"/>
                </a:lnTo>
                <a:lnTo>
                  <a:pt x="100125" y="2565399"/>
                </a:lnTo>
                <a:lnTo>
                  <a:pt x="93242" y="2552699"/>
                </a:lnTo>
                <a:lnTo>
                  <a:pt x="3695526" y="2552699"/>
                </a:lnTo>
                <a:lnTo>
                  <a:pt x="3695570" y="2730499"/>
                </a:lnTo>
                <a:lnTo>
                  <a:pt x="3694674" y="2755899"/>
                </a:lnTo>
                <a:lnTo>
                  <a:pt x="3693887" y="2768599"/>
                </a:lnTo>
                <a:lnTo>
                  <a:pt x="3692826" y="2793999"/>
                </a:lnTo>
                <a:lnTo>
                  <a:pt x="3691455" y="2819399"/>
                </a:lnTo>
                <a:lnTo>
                  <a:pt x="3689738" y="2832099"/>
                </a:lnTo>
                <a:lnTo>
                  <a:pt x="3687033" y="2882899"/>
                </a:lnTo>
                <a:lnTo>
                  <a:pt x="3683699" y="2908299"/>
                </a:lnTo>
                <a:lnTo>
                  <a:pt x="3679745" y="2920999"/>
                </a:lnTo>
                <a:lnTo>
                  <a:pt x="3675178" y="2933699"/>
                </a:lnTo>
                <a:lnTo>
                  <a:pt x="3670010" y="2971799"/>
                </a:lnTo>
                <a:lnTo>
                  <a:pt x="3664248" y="2984499"/>
                </a:lnTo>
                <a:lnTo>
                  <a:pt x="995762" y="2984499"/>
                </a:lnTo>
                <a:lnTo>
                  <a:pt x="974164" y="2997199"/>
                </a:lnTo>
                <a:close/>
              </a:path>
              <a:path w="3825875" h="3136900">
                <a:moveTo>
                  <a:pt x="250937" y="2692399"/>
                </a:moveTo>
                <a:lnTo>
                  <a:pt x="241645" y="2692399"/>
                </a:lnTo>
                <a:lnTo>
                  <a:pt x="232417" y="2679699"/>
                </a:lnTo>
                <a:lnTo>
                  <a:pt x="260283" y="2679699"/>
                </a:lnTo>
                <a:lnTo>
                  <a:pt x="250937" y="2692399"/>
                </a:lnTo>
                <a:close/>
              </a:path>
              <a:path w="3825875" h="3136900">
                <a:moveTo>
                  <a:pt x="1145988" y="3047999"/>
                </a:moveTo>
                <a:lnTo>
                  <a:pt x="1128489" y="3047999"/>
                </a:lnTo>
                <a:lnTo>
                  <a:pt x="1110389" y="3035299"/>
                </a:lnTo>
                <a:lnTo>
                  <a:pt x="1091806" y="3022599"/>
                </a:lnTo>
                <a:lnTo>
                  <a:pt x="1072858" y="3009899"/>
                </a:lnTo>
                <a:lnTo>
                  <a:pt x="1053661" y="3009899"/>
                </a:lnTo>
                <a:lnTo>
                  <a:pt x="1034335" y="2997199"/>
                </a:lnTo>
                <a:lnTo>
                  <a:pt x="1014996" y="2997199"/>
                </a:lnTo>
                <a:lnTo>
                  <a:pt x="995762" y="2984499"/>
                </a:lnTo>
                <a:lnTo>
                  <a:pt x="3664248" y="2984499"/>
                </a:lnTo>
                <a:lnTo>
                  <a:pt x="3657901" y="2997199"/>
                </a:lnTo>
                <a:lnTo>
                  <a:pt x="3650978" y="3035299"/>
                </a:lnTo>
                <a:lnTo>
                  <a:pt x="1162769" y="3035299"/>
                </a:lnTo>
                <a:lnTo>
                  <a:pt x="1145988" y="3047999"/>
                </a:lnTo>
                <a:close/>
              </a:path>
              <a:path w="3825875" h="3136900">
                <a:moveTo>
                  <a:pt x="3613039" y="3136899"/>
                </a:moveTo>
                <a:lnTo>
                  <a:pt x="1233965" y="3136899"/>
                </a:lnTo>
                <a:lnTo>
                  <a:pt x="1230971" y="3124199"/>
                </a:lnTo>
                <a:lnTo>
                  <a:pt x="1219937" y="3111499"/>
                </a:lnTo>
                <a:lnTo>
                  <a:pt x="1207635" y="3086099"/>
                </a:lnTo>
                <a:lnTo>
                  <a:pt x="1193711" y="3047999"/>
                </a:lnTo>
                <a:lnTo>
                  <a:pt x="1178716" y="3035299"/>
                </a:lnTo>
                <a:lnTo>
                  <a:pt x="3647305" y="3035299"/>
                </a:lnTo>
                <a:lnTo>
                  <a:pt x="3643491" y="3047999"/>
                </a:lnTo>
                <a:lnTo>
                  <a:pt x="3631214" y="3086099"/>
                </a:lnTo>
                <a:lnTo>
                  <a:pt x="3617715" y="3124199"/>
                </a:lnTo>
                <a:lnTo>
                  <a:pt x="3613039" y="3136899"/>
                </a:lnTo>
                <a:close/>
              </a:path>
            </a:pathLst>
          </a:custGeom>
          <a:solidFill>
            <a:srgbClr val="385D5D">
              <a:alpha val="28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994493"/>
            <a:ext cx="3184525" cy="3848100"/>
            <a:chOff x="0" y="994493"/>
            <a:chExt cx="3184525" cy="3848100"/>
          </a:xfrm>
        </p:grpSpPr>
        <p:sp>
          <p:nvSpPr>
            <p:cNvPr id="4" name="object 4"/>
            <p:cNvSpPr/>
            <p:nvPr/>
          </p:nvSpPr>
          <p:spPr>
            <a:xfrm>
              <a:off x="0" y="994493"/>
              <a:ext cx="3184525" cy="3848100"/>
            </a:xfrm>
            <a:custGeom>
              <a:avLst/>
              <a:gdLst/>
              <a:ahLst/>
              <a:cxnLst/>
              <a:rect l="l" t="t" r="r" b="b"/>
              <a:pathLst>
                <a:path w="3184525" h="3848100">
                  <a:moveTo>
                    <a:pt x="975674" y="12699"/>
                  </a:moveTo>
                  <a:lnTo>
                    <a:pt x="1019066" y="12699"/>
                  </a:lnTo>
                  <a:lnTo>
                    <a:pt x="1008222" y="0"/>
                  </a:lnTo>
                  <a:lnTo>
                    <a:pt x="986526" y="0"/>
                  </a:lnTo>
                  <a:lnTo>
                    <a:pt x="975674" y="12699"/>
                  </a:lnTo>
                  <a:close/>
                </a:path>
                <a:path w="3184525" h="3848100">
                  <a:moveTo>
                    <a:pt x="932250" y="12699"/>
                  </a:moveTo>
                  <a:lnTo>
                    <a:pt x="975674" y="12699"/>
                  </a:lnTo>
                  <a:lnTo>
                    <a:pt x="964821" y="0"/>
                  </a:lnTo>
                  <a:lnTo>
                    <a:pt x="943109" y="0"/>
                  </a:lnTo>
                  <a:lnTo>
                    <a:pt x="932250" y="12699"/>
                  </a:lnTo>
                  <a:close/>
                </a:path>
                <a:path w="3184525" h="3848100">
                  <a:moveTo>
                    <a:pt x="758619" y="12699"/>
                  </a:moveTo>
                  <a:lnTo>
                    <a:pt x="816446" y="12699"/>
                  </a:lnTo>
                  <a:lnTo>
                    <a:pt x="801983" y="0"/>
                  </a:lnTo>
                  <a:lnTo>
                    <a:pt x="773072" y="0"/>
                  </a:lnTo>
                  <a:lnTo>
                    <a:pt x="758619" y="12699"/>
                  </a:lnTo>
                  <a:close/>
                </a:path>
                <a:path w="3184525" h="3848100">
                  <a:moveTo>
                    <a:pt x="379733" y="63499"/>
                  </a:moveTo>
                  <a:lnTo>
                    <a:pt x="1374519" y="63499"/>
                  </a:lnTo>
                  <a:lnTo>
                    <a:pt x="1326245" y="38099"/>
                  </a:lnTo>
                  <a:lnTo>
                    <a:pt x="1277551" y="38099"/>
                  </a:lnTo>
                  <a:lnTo>
                    <a:pt x="1234794" y="12699"/>
                  </a:lnTo>
                  <a:lnTo>
                    <a:pt x="1213355" y="12699"/>
                  </a:lnTo>
                  <a:lnTo>
                    <a:pt x="1191880" y="25399"/>
                  </a:lnTo>
                  <a:lnTo>
                    <a:pt x="671081" y="25399"/>
                  </a:lnTo>
                  <a:lnTo>
                    <a:pt x="626624" y="50799"/>
                  </a:lnTo>
                  <a:lnTo>
                    <a:pt x="402054" y="50799"/>
                  </a:lnTo>
                  <a:lnTo>
                    <a:pt x="379733" y="63499"/>
                  </a:lnTo>
                  <a:close/>
                </a:path>
                <a:path w="3184525" h="3848100">
                  <a:moveTo>
                    <a:pt x="671081" y="25399"/>
                  </a:moveTo>
                  <a:lnTo>
                    <a:pt x="1191880" y="25399"/>
                  </a:lnTo>
                  <a:lnTo>
                    <a:pt x="1170370" y="12699"/>
                  </a:lnTo>
                  <a:lnTo>
                    <a:pt x="693159" y="12699"/>
                  </a:lnTo>
                  <a:lnTo>
                    <a:pt x="671081" y="25399"/>
                  </a:lnTo>
                  <a:close/>
                </a:path>
                <a:path w="3184525" h="3848100">
                  <a:moveTo>
                    <a:pt x="469370" y="50799"/>
                  </a:moveTo>
                  <a:lnTo>
                    <a:pt x="604274" y="50799"/>
                  </a:lnTo>
                  <a:lnTo>
                    <a:pt x="581861" y="25399"/>
                  </a:lnTo>
                  <a:lnTo>
                    <a:pt x="559400" y="38099"/>
                  </a:lnTo>
                  <a:lnTo>
                    <a:pt x="491877" y="38099"/>
                  </a:lnTo>
                  <a:lnTo>
                    <a:pt x="469370" y="50799"/>
                  </a:lnTo>
                  <a:close/>
                </a:path>
                <a:path w="3184525" h="3848100">
                  <a:moveTo>
                    <a:pt x="335351" y="76199"/>
                  </a:moveTo>
                  <a:lnTo>
                    <a:pt x="1422393" y="76199"/>
                  </a:lnTo>
                  <a:lnTo>
                    <a:pt x="1398505" y="63499"/>
                  </a:lnTo>
                  <a:lnTo>
                    <a:pt x="357494" y="63499"/>
                  </a:lnTo>
                  <a:lnTo>
                    <a:pt x="335351" y="76199"/>
                  </a:lnTo>
                  <a:close/>
                </a:path>
                <a:path w="3184525" h="3848100">
                  <a:moveTo>
                    <a:pt x="226588" y="101599"/>
                  </a:moveTo>
                  <a:lnTo>
                    <a:pt x="1493495" y="101599"/>
                  </a:lnTo>
                  <a:lnTo>
                    <a:pt x="1446186" y="76199"/>
                  </a:lnTo>
                  <a:lnTo>
                    <a:pt x="291412" y="76199"/>
                  </a:lnTo>
                  <a:lnTo>
                    <a:pt x="269645" y="88899"/>
                  </a:lnTo>
                  <a:lnTo>
                    <a:pt x="248033" y="88899"/>
                  </a:lnTo>
                  <a:lnTo>
                    <a:pt x="226588" y="101599"/>
                  </a:lnTo>
                  <a:close/>
                </a:path>
                <a:path w="3184525" h="3848100">
                  <a:moveTo>
                    <a:pt x="0" y="1904999"/>
                  </a:moveTo>
                  <a:lnTo>
                    <a:pt x="3132933" y="1904999"/>
                  </a:lnTo>
                  <a:lnTo>
                    <a:pt x="3130017" y="1892299"/>
                  </a:lnTo>
                  <a:lnTo>
                    <a:pt x="3127026" y="1866899"/>
                  </a:lnTo>
                  <a:lnTo>
                    <a:pt x="3123957" y="1854199"/>
                  </a:lnTo>
                  <a:lnTo>
                    <a:pt x="3120815" y="1854199"/>
                  </a:lnTo>
                  <a:lnTo>
                    <a:pt x="3117595" y="1828799"/>
                  </a:lnTo>
                  <a:lnTo>
                    <a:pt x="3114300" y="1816099"/>
                  </a:lnTo>
                  <a:lnTo>
                    <a:pt x="3110931" y="1816099"/>
                  </a:lnTo>
                  <a:lnTo>
                    <a:pt x="3107487" y="1803399"/>
                  </a:lnTo>
                  <a:lnTo>
                    <a:pt x="3103967" y="1777999"/>
                  </a:lnTo>
                  <a:lnTo>
                    <a:pt x="3100372" y="1765299"/>
                  </a:lnTo>
                  <a:lnTo>
                    <a:pt x="3092958" y="1765299"/>
                  </a:lnTo>
                  <a:lnTo>
                    <a:pt x="3089139" y="1752599"/>
                  </a:lnTo>
                  <a:lnTo>
                    <a:pt x="3085248" y="1739899"/>
                  </a:lnTo>
                  <a:lnTo>
                    <a:pt x="3081283" y="1714499"/>
                  </a:lnTo>
                  <a:lnTo>
                    <a:pt x="3073130" y="1701799"/>
                  </a:lnTo>
                  <a:lnTo>
                    <a:pt x="3064685" y="1663699"/>
                  </a:lnTo>
                  <a:lnTo>
                    <a:pt x="3055949" y="1638299"/>
                  </a:lnTo>
                  <a:lnTo>
                    <a:pt x="3046922" y="1638299"/>
                  </a:lnTo>
                  <a:lnTo>
                    <a:pt x="3037607" y="1612899"/>
                  </a:lnTo>
                  <a:lnTo>
                    <a:pt x="3028003" y="1587499"/>
                  </a:lnTo>
                  <a:lnTo>
                    <a:pt x="3018113" y="1574799"/>
                  </a:lnTo>
                  <a:lnTo>
                    <a:pt x="3007940" y="1549399"/>
                  </a:lnTo>
                  <a:lnTo>
                    <a:pt x="2997483" y="1523999"/>
                  </a:lnTo>
                  <a:lnTo>
                    <a:pt x="2986743" y="1498599"/>
                  </a:lnTo>
                  <a:lnTo>
                    <a:pt x="2975723" y="1473199"/>
                  </a:lnTo>
                  <a:lnTo>
                    <a:pt x="2964425" y="1460499"/>
                  </a:lnTo>
                  <a:lnTo>
                    <a:pt x="2952849" y="1435099"/>
                  </a:lnTo>
                  <a:lnTo>
                    <a:pt x="2940998" y="1409699"/>
                  </a:lnTo>
                  <a:lnTo>
                    <a:pt x="2928872" y="1396999"/>
                  </a:lnTo>
                  <a:lnTo>
                    <a:pt x="2916473" y="1384299"/>
                  </a:lnTo>
                  <a:lnTo>
                    <a:pt x="2903803" y="1346199"/>
                  </a:lnTo>
                  <a:lnTo>
                    <a:pt x="2890862" y="1320799"/>
                  </a:lnTo>
                  <a:lnTo>
                    <a:pt x="2877652" y="1308099"/>
                  </a:lnTo>
                  <a:lnTo>
                    <a:pt x="2864175" y="1308099"/>
                  </a:lnTo>
                  <a:lnTo>
                    <a:pt x="2851374" y="1282699"/>
                  </a:lnTo>
                  <a:lnTo>
                    <a:pt x="2838376" y="1269999"/>
                  </a:lnTo>
                  <a:lnTo>
                    <a:pt x="2811919" y="1231899"/>
                  </a:lnTo>
                  <a:lnTo>
                    <a:pt x="2798522" y="1206499"/>
                  </a:lnTo>
                  <a:lnTo>
                    <a:pt x="2785055" y="1181099"/>
                  </a:lnTo>
                  <a:lnTo>
                    <a:pt x="2771548" y="1168399"/>
                  </a:lnTo>
                  <a:lnTo>
                    <a:pt x="2758034" y="1168399"/>
                  </a:lnTo>
                  <a:lnTo>
                    <a:pt x="2731109" y="1117599"/>
                  </a:lnTo>
                  <a:lnTo>
                    <a:pt x="2717761" y="1092199"/>
                  </a:lnTo>
                  <a:lnTo>
                    <a:pt x="2704533" y="1092199"/>
                  </a:lnTo>
                  <a:lnTo>
                    <a:pt x="2691455" y="1079499"/>
                  </a:lnTo>
                  <a:lnTo>
                    <a:pt x="2678558" y="1054099"/>
                  </a:lnTo>
                  <a:lnTo>
                    <a:pt x="2665873" y="1028699"/>
                  </a:lnTo>
                  <a:lnTo>
                    <a:pt x="2653432" y="1015999"/>
                  </a:lnTo>
                  <a:lnTo>
                    <a:pt x="2641265" y="1003299"/>
                  </a:lnTo>
                  <a:lnTo>
                    <a:pt x="2629406" y="990599"/>
                  </a:lnTo>
                  <a:lnTo>
                    <a:pt x="2617887" y="965199"/>
                  </a:lnTo>
                  <a:lnTo>
                    <a:pt x="2606739" y="952499"/>
                  </a:lnTo>
                  <a:lnTo>
                    <a:pt x="2595641" y="927099"/>
                  </a:lnTo>
                  <a:lnTo>
                    <a:pt x="2584903" y="914399"/>
                  </a:lnTo>
                  <a:lnTo>
                    <a:pt x="2574460" y="888999"/>
                  </a:lnTo>
                  <a:lnTo>
                    <a:pt x="2564250" y="863599"/>
                  </a:lnTo>
                  <a:lnTo>
                    <a:pt x="2554208" y="850899"/>
                  </a:lnTo>
                  <a:lnTo>
                    <a:pt x="2544271" y="825499"/>
                  </a:lnTo>
                  <a:lnTo>
                    <a:pt x="2534376" y="800099"/>
                  </a:lnTo>
                  <a:lnTo>
                    <a:pt x="2524460" y="787399"/>
                  </a:lnTo>
                  <a:lnTo>
                    <a:pt x="2514459" y="761999"/>
                  </a:lnTo>
                  <a:lnTo>
                    <a:pt x="2504309" y="749299"/>
                  </a:lnTo>
                  <a:lnTo>
                    <a:pt x="2493945" y="723899"/>
                  </a:lnTo>
                  <a:lnTo>
                    <a:pt x="2483306" y="698499"/>
                  </a:lnTo>
                  <a:lnTo>
                    <a:pt x="2477864" y="698499"/>
                  </a:lnTo>
                  <a:lnTo>
                    <a:pt x="2472329" y="685799"/>
                  </a:lnTo>
                  <a:lnTo>
                    <a:pt x="2466692" y="673099"/>
                  </a:lnTo>
                  <a:lnTo>
                    <a:pt x="2460945" y="660399"/>
                  </a:lnTo>
                  <a:lnTo>
                    <a:pt x="2455082" y="647699"/>
                  </a:lnTo>
                  <a:lnTo>
                    <a:pt x="2449095" y="647699"/>
                  </a:lnTo>
                  <a:lnTo>
                    <a:pt x="2442976" y="634999"/>
                  </a:lnTo>
                  <a:lnTo>
                    <a:pt x="2436717" y="622299"/>
                  </a:lnTo>
                  <a:lnTo>
                    <a:pt x="2430308" y="622299"/>
                  </a:lnTo>
                  <a:lnTo>
                    <a:pt x="2423744" y="609599"/>
                  </a:lnTo>
                  <a:lnTo>
                    <a:pt x="2417015" y="596899"/>
                  </a:lnTo>
                  <a:lnTo>
                    <a:pt x="2410114" y="584199"/>
                  </a:lnTo>
                  <a:lnTo>
                    <a:pt x="2403033" y="584199"/>
                  </a:lnTo>
                  <a:lnTo>
                    <a:pt x="2395763" y="571499"/>
                  </a:lnTo>
                  <a:lnTo>
                    <a:pt x="2388297" y="558799"/>
                  </a:lnTo>
                  <a:lnTo>
                    <a:pt x="2380628" y="558799"/>
                  </a:lnTo>
                  <a:lnTo>
                    <a:pt x="2366092" y="533399"/>
                  </a:lnTo>
                  <a:lnTo>
                    <a:pt x="2351020" y="520699"/>
                  </a:lnTo>
                  <a:lnTo>
                    <a:pt x="2335452" y="507999"/>
                  </a:lnTo>
                  <a:lnTo>
                    <a:pt x="2319427" y="495299"/>
                  </a:lnTo>
                  <a:lnTo>
                    <a:pt x="2302982" y="482599"/>
                  </a:lnTo>
                  <a:lnTo>
                    <a:pt x="2286158" y="482599"/>
                  </a:lnTo>
                  <a:lnTo>
                    <a:pt x="2268994" y="469899"/>
                  </a:lnTo>
                  <a:lnTo>
                    <a:pt x="2251528" y="457199"/>
                  </a:lnTo>
                  <a:lnTo>
                    <a:pt x="2233798" y="444499"/>
                  </a:lnTo>
                  <a:lnTo>
                    <a:pt x="2215844" y="444499"/>
                  </a:lnTo>
                  <a:lnTo>
                    <a:pt x="2197705" y="431799"/>
                  </a:lnTo>
                  <a:lnTo>
                    <a:pt x="2179419" y="406399"/>
                  </a:lnTo>
                  <a:lnTo>
                    <a:pt x="2142563" y="380999"/>
                  </a:lnTo>
                  <a:lnTo>
                    <a:pt x="2124069" y="380999"/>
                  </a:lnTo>
                  <a:lnTo>
                    <a:pt x="2105582" y="368299"/>
                  </a:lnTo>
                  <a:lnTo>
                    <a:pt x="2083504" y="368299"/>
                  </a:lnTo>
                  <a:lnTo>
                    <a:pt x="1860918" y="241299"/>
                  </a:lnTo>
                  <a:lnTo>
                    <a:pt x="1838427" y="241299"/>
                  </a:lnTo>
                  <a:lnTo>
                    <a:pt x="1747920" y="190499"/>
                  </a:lnTo>
                  <a:lnTo>
                    <a:pt x="1725144" y="190499"/>
                  </a:lnTo>
                  <a:lnTo>
                    <a:pt x="1633385" y="139699"/>
                  </a:lnTo>
                  <a:lnTo>
                    <a:pt x="1587075" y="139699"/>
                  </a:lnTo>
                  <a:lnTo>
                    <a:pt x="1563803" y="114299"/>
                  </a:lnTo>
                  <a:lnTo>
                    <a:pt x="1540451" y="114299"/>
                  </a:lnTo>
                  <a:lnTo>
                    <a:pt x="1517016" y="101599"/>
                  </a:lnTo>
                  <a:lnTo>
                    <a:pt x="226588" y="101599"/>
                  </a:lnTo>
                  <a:lnTo>
                    <a:pt x="205329" y="88899"/>
                  </a:lnTo>
                  <a:lnTo>
                    <a:pt x="142789" y="126999"/>
                  </a:lnTo>
                  <a:lnTo>
                    <a:pt x="122403" y="126999"/>
                  </a:lnTo>
                  <a:lnTo>
                    <a:pt x="102273" y="139699"/>
                  </a:lnTo>
                  <a:lnTo>
                    <a:pt x="62837" y="165099"/>
                  </a:lnTo>
                  <a:lnTo>
                    <a:pt x="42369" y="190499"/>
                  </a:lnTo>
                  <a:lnTo>
                    <a:pt x="22268" y="215899"/>
                  </a:lnTo>
                  <a:lnTo>
                    <a:pt x="0" y="215899"/>
                  </a:lnTo>
                  <a:lnTo>
                    <a:pt x="0" y="1904999"/>
                  </a:lnTo>
                  <a:close/>
                </a:path>
                <a:path w="3184525" h="3848100">
                  <a:moveTo>
                    <a:pt x="3097568" y="2565399"/>
                  </a:moveTo>
                  <a:lnTo>
                    <a:pt x="3104015" y="2539999"/>
                  </a:lnTo>
                  <a:lnTo>
                    <a:pt x="3116214" y="2539999"/>
                  </a:lnTo>
                  <a:lnTo>
                    <a:pt x="3127686" y="2514599"/>
                  </a:lnTo>
                  <a:lnTo>
                    <a:pt x="3133092" y="2501899"/>
                  </a:lnTo>
                  <a:lnTo>
                    <a:pt x="3138172" y="2476499"/>
                  </a:lnTo>
                  <a:lnTo>
                    <a:pt x="3142935" y="2463799"/>
                  </a:lnTo>
                  <a:lnTo>
                    <a:pt x="3147389" y="2451099"/>
                  </a:lnTo>
                  <a:lnTo>
                    <a:pt x="3158983" y="2451099"/>
                  </a:lnTo>
                  <a:lnTo>
                    <a:pt x="3162283" y="2438399"/>
                  </a:lnTo>
                  <a:lnTo>
                    <a:pt x="3165315" y="2425699"/>
                  </a:lnTo>
                  <a:lnTo>
                    <a:pt x="3168087" y="2412999"/>
                  </a:lnTo>
                  <a:lnTo>
                    <a:pt x="3170607" y="2400299"/>
                  </a:lnTo>
                  <a:lnTo>
                    <a:pt x="3174921" y="2400299"/>
                  </a:lnTo>
                  <a:lnTo>
                    <a:pt x="3176734" y="2387599"/>
                  </a:lnTo>
                  <a:lnTo>
                    <a:pt x="3178327" y="2362199"/>
                  </a:lnTo>
                  <a:lnTo>
                    <a:pt x="3179708" y="2349499"/>
                  </a:lnTo>
                  <a:lnTo>
                    <a:pt x="3181868" y="2324099"/>
                  </a:lnTo>
                  <a:lnTo>
                    <a:pt x="3183280" y="2324099"/>
                  </a:lnTo>
                  <a:lnTo>
                    <a:pt x="3183724" y="2311399"/>
                  </a:lnTo>
                  <a:lnTo>
                    <a:pt x="3184005" y="2298699"/>
                  </a:lnTo>
                  <a:lnTo>
                    <a:pt x="3184142" y="2273299"/>
                  </a:lnTo>
                  <a:lnTo>
                    <a:pt x="3183950" y="2260599"/>
                  </a:lnTo>
                  <a:lnTo>
                    <a:pt x="3183248" y="2222499"/>
                  </a:lnTo>
                  <a:lnTo>
                    <a:pt x="3182722" y="2222499"/>
                  </a:lnTo>
                  <a:lnTo>
                    <a:pt x="3182088" y="2197099"/>
                  </a:lnTo>
                  <a:lnTo>
                    <a:pt x="3181356" y="2184399"/>
                  </a:lnTo>
                  <a:lnTo>
                    <a:pt x="3180536" y="2184399"/>
                  </a:lnTo>
                  <a:lnTo>
                    <a:pt x="3176241" y="2146299"/>
                  </a:lnTo>
                  <a:lnTo>
                    <a:pt x="3173613" y="2108199"/>
                  </a:lnTo>
                  <a:lnTo>
                    <a:pt x="3169071" y="2070099"/>
                  </a:lnTo>
                  <a:lnTo>
                    <a:pt x="3167400" y="2057399"/>
                  </a:lnTo>
                  <a:lnTo>
                    <a:pt x="3161912" y="2057399"/>
                  </a:lnTo>
                  <a:lnTo>
                    <a:pt x="3159925" y="2044699"/>
                  </a:lnTo>
                  <a:lnTo>
                    <a:pt x="3157859" y="2019299"/>
                  </a:lnTo>
                  <a:lnTo>
                    <a:pt x="3155714" y="1993899"/>
                  </a:lnTo>
                  <a:lnTo>
                    <a:pt x="3153492" y="1993899"/>
                  </a:lnTo>
                  <a:lnTo>
                    <a:pt x="3151192" y="1968499"/>
                  </a:lnTo>
                  <a:lnTo>
                    <a:pt x="3148815" y="1955799"/>
                  </a:lnTo>
                  <a:lnTo>
                    <a:pt x="3146360" y="1955799"/>
                  </a:lnTo>
                  <a:lnTo>
                    <a:pt x="3143828" y="1930399"/>
                  </a:lnTo>
                  <a:lnTo>
                    <a:pt x="3141219" y="1904999"/>
                  </a:lnTo>
                  <a:lnTo>
                    <a:pt x="3138534" y="1892299"/>
                  </a:lnTo>
                  <a:lnTo>
                    <a:pt x="3135772" y="1904999"/>
                  </a:lnTo>
                  <a:lnTo>
                    <a:pt x="0" y="1904999"/>
                  </a:lnTo>
                  <a:lnTo>
                    <a:pt x="0" y="2552699"/>
                  </a:lnTo>
                  <a:lnTo>
                    <a:pt x="3090899" y="2552699"/>
                  </a:lnTo>
                  <a:lnTo>
                    <a:pt x="3097568" y="2565399"/>
                  </a:lnTo>
                  <a:close/>
                </a:path>
                <a:path w="3184525" h="3848100">
                  <a:moveTo>
                    <a:pt x="2209977" y="2997199"/>
                  </a:moveTo>
                  <a:lnTo>
                    <a:pt x="2274549" y="2959099"/>
                  </a:lnTo>
                  <a:lnTo>
                    <a:pt x="2317403" y="2959099"/>
                  </a:lnTo>
                  <a:lnTo>
                    <a:pt x="2360096" y="2933699"/>
                  </a:lnTo>
                  <a:lnTo>
                    <a:pt x="2402622" y="2933699"/>
                  </a:lnTo>
                  <a:lnTo>
                    <a:pt x="2444974" y="2908299"/>
                  </a:lnTo>
                  <a:lnTo>
                    <a:pt x="2487144" y="2908299"/>
                  </a:lnTo>
                  <a:lnTo>
                    <a:pt x="2591748" y="2844799"/>
                  </a:lnTo>
                  <a:lnTo>
                    <a:pt x="2633245" y="2844799"/>
                  </a:lnTo>
                  <a:lnTo>
                    <a:pt x="2653916" y="2832099"/>
                  </a:lnTo>
                  <a:lnTo>
                    <a:pt x="2674535" y="2832099"/>
                  </a:lnTo>
                  <a:lnTo>
                    <a:pt x="2695099" y="2806699"/>
                  </a:lnTo>
                  <a:lnTo>
                    <a:pt x="2715609" y="2793999"/>
                  </a:lnTo>
                  <a:lnTo>
                    <a:pt x="2736066" y="2793999"/>
                  </a:lnTo>
                  <a:lnTo>
                    <a:pt x="2837505" y="2730499"/>
                  </a:lnTo>
                  <a:lnTo>
                    <a:pt x="2857619" y="2730499"/>
                  </a:lnTo>
                  <a:lnTo>
                    <a:pt x="2867112" y="2717799"/>
                  </a:lnTo>
                  <a:lnTo>
                    <a:pt x="2886101" y="2717799"/>
                  </a:lnTo>
                  <a:lnTo>
                    <a:pt x="2905038" y="2692399"/>
                  </a:lnTo>
                  <a:lnTo>
                    <a:pt x="2914467" y="2692399"/>
                  </a:lnTo>
                  <a:lnTo>
                    <a:pt x="2923858" y="2679699"/>
                  </a:lnTo>
                  <a:lnTo>
                    <a:pt x="2960881" y="2679699"/>
                  </a:lnTo>
                  <a:lnTo>
                    <a:pt x="2969959" y="2666999"/>
                  </a:lnTo>
                  <a:lnTo>
                    <a:pt x="2978950" y="2666999"/>
                  </a:lnTo>
                  <a:lnTo>
                    <a:pt x="2987844" y="2654299"/>
                  </a:lnTo>
                  <a:lnTo>
                    <a:pt x="2996633" y="2641599"/>
                  </a:lnTo>
                  <a:lnTo>
                    <a:pt x="3022285" y="2641599"/>
                  </a:lnTo>
                  <a:lnTo>
                    <a:pt x="3030572" y="2628899"/>
                  </a:lnTo>
                  <a:lnTo>
                    <a:pt x="3038714" y="2628899"/>
                  </a:lnTo>
                  <a:lnTo>
                    <a:pt x="3046698" y="2616199"/>
                  </a:lnTo>
                  <a:lnTo>
                    <a:pt x="3062173" y="2616199"/>
                  </a:lnTo>
                  <a:lnTo>
                    <a:pt x="3069644" y="2590799"/>
                  </a:lnTo>
                  <a:lnTo>
                    <a:pt x="3076928" y="2578099"/>
                  </a:lnTo>
                  <a:lnTo>
                    <a:pt x="3084016" y="2565399"/>
                  </a:lnTo>
                  <a:lnTo>
                    <a:pt x="3090899" y="2552699"/>
                  </a:lnTo>
                  <a:lnTo>
                    <a:pt x="0" y="2552699"/>
                  </a:lnTo>
                  <a:lnTo>
                    <a:pt x="0" y="2984499"/>
                  </a:lnTo>
                  <a:lnTo>
                    <a:pt x="2188379" y="2984499"/>
                  </a:lnTo>
                  <a:lnTo>
                    <a:pt x="2209977" y="2997199"/>
                  </a:lnTo>
                  <a:close/>
                </a:path>
                <a:path w="3184525" h="3848100">
                  <a:moveTo>
                    <a:pt x="2933204" y="2692399"/>
                  </a:moveTo>
                  <a:lnTo>
                    <a:pt x="2942496" y="2692399"/>
                  </a:lnTo>
                  <a:lnTo>
                    <a:pt x="2951724" y="2679699"/>
                  </a:lnTo>
                  <a:lnTo>
                    <a:pt x="2923858" y="2679699"/>
                  </a:lnTo>
                  <a:lnTo>
                    <a:pt x="2933204" y="2692399"/>
                  </a:lnTo>
                  <a:close/>
                </a:path>
                <a:path w="3184525" h="3848100">
                  <a:moveTo>
                    <a:pt x="2038153" y="3047999"/>
                  </a:moveTo>
                  <a:lnTo>
                    <a:pt x="2055652" y="3047999"/>
                  </a:lnTo>
                  <a:lnTo>
                    <a:pt x="2073752" y="3035299"/>
                  </a:lnTo>
                  <a:lnTo>
                    <a:pt x="2092335" y="3022599"/>
                  </a:lnTo>
                  <a:lnTo>
                    <a:pt x="2111283" y="3009899"/>
                  </a:lnTo>
                  <a:lnTo>
                    <a:pt x="2130480" y="3009899"/>
                  </a:lnTo>
                  <a:lnTo>
                    <a:pt x="2149806" y="2997199"/>
                  </a:lnTo>
                  <a:lnTo>
                    <a:pt x="2169145" y="2997199"/>
                  </a:lnTo>
                  <a:lnTo>
                    <a:pt x="2188379" y="2984499"/>
                  </a:lnTo>
                  <a:lnTo>
                    <a:pt x="0" y="2984499"/>
                  </a:lnTo>
                  <a:lnTo>
                    <a:pt x="0" y="3035299"/>
                  </a:lnTo>
                  <a:lnTo>
                    <a:pt x="2021372" y="3035299"/>
                  </a:lnTo>
                  <a:lnTo>
                    <a:pt x="2038153" y="3047999"/>
                  </a:lnTo>
                  <a:close/>
                </a:path>
                <a:path w="3184525" h="3848100">
                  <a:moveTo>
                    <a:pt x="68437" y="3708399"/>
                  </a:moveTo>
                  <a:lnTo>
                    <a:pt x="90114" y="3695699"/>
                  </a:lnTo>
                  <a:lnTo>
                    <a:pt x="1378542" y="3695699"/>
                  </a:lnTo>
                  <a:lnTo>
                    <a:pt x="1400704" y="3682999"/>
                  </a:lnTo>
                  <a:lnTo>
                    <a:pt x="1422685" y="3657599"/>
                  </a:lnTo>
                  <a:lnTo>
                    <a:pt x="1444476" y="3644899"/>
                  </a:lnTo>
                  <a:lnTo>
                    <a:pt x="1508660" y="3606799"/>
                  </a:lnTo>
                  <a:lnTo>
                    <a:pt x="1529634" y="3581399"/>
                  </a:lnTo>
                  <a:lnTo>
                    <a:pt x="1550390" y="3581399"/>
                  </a:lnTo>
                  <a:lnTo>
                    <a:pt x="1570920" y="3568699"/>
                  </a:lnTo>
                  <a:lnTo>
                    <a:pt x="1611279" y="3543299"/>
                  </a:lnTo>
                  <a:lnTo>
                    <a:pt x="1631094" y="3517899"/>
                  </a:lnTo>
                  <a:lnTo>
                    <a:pt x="1669964" y="3492499"/>
                  </a:lnTo>
                  <a:lnTo>
                    <a:pt x="1703645" y="3467099"/>
                  </a:lnTo>
                  <a:lnTo>
                    <a:pt x="1720171" y="3454399"/>
                  </a:lnTo>
                  <a:lnTo>
                    <a:pt x="1736442" y="3428999"/>
                  </a:lnTo>
                  <a:lnTo>
                    <a:pt x="1752425" y="3416299"/>
                  </a:lnTo>
                  <a:lnTo>
                    <a:pt x="1768085" y="3378199"/>
                  </a:lnTo>
                  <a:lnTo>
                    <a:pt x="1783388" y="3365499"/>
                  </a:lnTo>
                  <a:lnTo>
                    <a:pt x="1798299" y="3365499"/>
                  </a:lnTo>
                  <a:lnTo>
                    <a:pt x="1812785" y="3340099"/>
                  </a:lnTo>
                  <a:lnTo>
                    <a:pt x="1826810" y="3340099"/>
                  </a:lnTo>
                  <a:lnTo>
                    <a:pt x="1840343" y="3327399"/>
                  </a:lnTo>
                  <a:lnTo>
                    <a:pt x="1853348" y="3301999"/>
                  </a:lnTo>
                  <a:lnTo>
                    <a:pt x="1865791" y="3289299"/>
                  </a:lnTo>
                  <a:lnTo>
                    <a:pt x="1877638" y="3263899"/>
                  </a:lnTo>
                  <a:lnTo>
                    <a:pt x="1888853" y="3251199"/>
                  </a:lnTo>
                  <a:lnTo>
                    <a:pt x="1899404" y="3225799"/>
                  </a:lnTo>
                  <a:lnTo>
                    <a:pt x="1908154" y="3200399"/>
                  </a:lnTo>
                  <a:lnTo>
                    <a:pt x="1925144" y="3174999"/>
                  </a:lnTo>
                  <a:lnTo>
                    <a:pt x="1933893" y="3149599"/>
                  </a:lnTo>
                  <a:lnTo>
                    <a:pt x="1943151" y="3149599"/>
                  </a:lnTo>
                  <a:lnTo>
                    <a:pt x="1953170" y="3124199"/>
                  </a:lnTo>
                  <a:lnTo>
                    <a:pt x="1964204" y="3111499"/>
                  </a:lnTo>
                  <a:lnTo>
                    <a:pt x="1976506" y="3086099"/>
                  </a:lnTo>
                  <a:lnTo>
                    <a:pt x="1990430" y="3047999"/>
                  </a:lnTo>
                  <a:lnTo>
                    <a:pt x="2005425" y="3035299"/>
                  </a:lnTo>
                  <a:lnTo>
                    <a:pt x="0" y="3035299"/>
                  </a:lnTo>
                  <a:lnTo>
                    <a:pt x="0" y="3644899"/>
                  </a:lnTo>
                  <a:lnTo>
                    <a:pt x="4966" y="3644899"/>
                  </a:lnTo>
                  <a:lnTo>
                    <a:pt x="25855" y="3670299"/>
                  </a:lnTo>
                  <a:lnTo>
                    <a:pt x="47015" y="3695699"/>
                  </a:lnTo>
                  <a:lnTo>
                    <a:pt x="68437" y="3708399"/>
                  </a:lnTo>
                  <a:close/>
                </a:path>
                <a:path w="3184525" h="3848100">
                  <a:moveTo>
                    <a:pt x="248183" y="3784599"/>
                  </a:moveTo>
                  <a:lnTo>
                    <a:pt x="1148299" y="3784599"/>
                  </a:lnTo>
                  <a:lnTo>
                    <a:pt x="1195452" y="3759199"/>
                  </a:lnTo>
                  <a:lnTo>
                    <a:pt x="1218844" y="3759199"/>
                  </a:lnTo>
                  <a:lnTo>
                    <a:pt x="1288201" y="3721099"/>
                  </a:lnTo>
                  <a:lnTo>
                    <a:pt x="1311028" y="3721099"/>
                  </a:lnTo>
                  <a:lnTo>
                    <a:pt x="1356204" y="3695699"/>
                  </a:lnTo>
                  <a:lnTo>
                    <a:pt x="134193" y="3695699"/>
                  </a:lnTo>
                  <a:lnTo>
                    <a:pt x="156575" y="3721099"/>
                  </a:lnTo>
                  <a:lnTo>
                    <a:pt x="179173" y="3746499"/>
                  </a:lnTo>
                  <a:lnTo>
                    <a:pt x="201981" y="3746499"/>
                  </a:lnTo>
                  <a:lnTo>
                    <a:pt x="224987" y="3759199"/>
                  </a:lnTo>
                  <a:lnTo>
                    <a:pt x="248183" y="3784599"/>
                  </a:lnTo>
                  <a:close/>
                </a:path>
                <a:path w="3184525" h="3848100">
                  <a:moveTo>
                    <a:pt x="295113" y="3797299"/>
                  </a:moveTo>
                  <a:lnTo>
                    <a:pt x="1100696" y="3797299"/>
                  </a:lnTo>
                  <a:lnTo>
                    <a:pt x="1124551" y="3784599"/>
                  </a:lnTo>
                  <a:lnTo>
                    <a:pt x="271561" y="3784599"/>
                  </a:lnTo>
                  <a:lnTo>
                    <a:pt x="295113" y="3797299"/>
                  </a:lnTo>
                  <a:close/>
                </a:path>
                <a:path w="3184525" h="3848100">
                  <a:moveTo>
                    <a:pt x="366709" y="3809999"/>
                  </a:moveTo>
                  <a:lnTo>
                    <a:pt x="1052690" y="3809999"/>
                  </a:lnTo>
                  <a:lnTo>
                    <a:pt x="1076740" y="3797299"/>
                  </a:lnTo>
                  <a:lnTo>
                    <a:pt x="342695" y="3797299"/>
                  </a:lnTo>
                  <a:lnTo>
                    <a:pt x="366709" y="3809999"/>
                  </a:lnTo>
                  <a:close/>
                </a:path>
                <a:path w="3184525" h="3848100">
                  <a:moveTo>
                    <a:pt x="857671" y="3848099"/>
                  </a:moveTo>
                  <a:lnTo>
                    <a:pt x="882243" y="3822699"/>
                  </a:lnTo>
                  <a:lnTo>
                    <a:pt x="1004336" y="3822699"/>
                  </a:lnTo>
                  <a:lnTo>
                    <a:pt x="1028554" y="3809999"/>
                  </a:lnTo>
                  <a:lnTo>
                    <a:pt x="390834" y="3809999"/>
                  </a:lnTo>
                  <a:lnTo>
                    <a:pt x="439327" y="3835399"/>
                  </a:lnTo>
                  <a:lnTo>
                    <a:pt x="833059" y="3835399"/>
                  </a:lnTo>
                  <a:lnTo>
                    <a:pt x="857671" y="3848099"/>
                  </a:lnTo>
                  <a:close/>
                </a:path>
                <a:path w="3184525" h="3848100">
                  <a:moveTo>
                    <a:pt x="537096" y="3848099"/>
                  </a:moveTo>
                  <a:lnTo>
                    <a:pt x="783749" y="3848099"/>
                  </a:lnTo>
                  <a:lnTo>
                    <a:pt x="808416" y="3835399"/>
                  </a:lnTo>
                  <a:lnTo>
                    <a:pt x="512571" y="3835399"/>
                  </a:lnTo>
                  <a:lnTo>
                    <a:pt x="537096" y="3848099"/>
                  </a:lnTo>
                  <a:close/>
                </a:path>
              </a:pathLst>
            </a:custGeom>
            <a:solidFill>
              <a:srgbClr val="385D5D">
                <a:alpha val="2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2286773"/>
              <a:ext cx="667385" cy="1720214"/>
            </a:xfrm>
            <a:custGeom>
              <a:avLst/>
              <a:gdLst/>
              <a:ahLst/>
              <a:cxnLst/>
              <a:rect l="l" t="t" r="r" b="b"/>
              <a:pathLst>
                <a:path w="667385" h="1720214">
                  <a:moveTo>
                    <a:pt x="0" y="1720036"/>
                  </a:moveTo>
                  <a:lnTo>
                    <a:pt x="0" y="1664889"/>
                  </a:lnTo>
                  <a:lnTo>
                    <a:pt x="28227" y="1657028"/>
                  </a:lnTo>
                  <a:lnTo>
                    <a:pt x="75476" y="1640727"/>
                  </a:lnTo>
                  <a:lnTo>
                    <a:pt x="121619" y="1621606"/>
                  </a:lnTo>
                  <a:lnTo>
                    <a:pt x="166549" y="1599711"/>
                  </a:lnTo>
                  <a:lnTo>
                    <a:pt x="210161" y="1575086"/>
                  </a:lnTo>
                  <a:lnTo>
                    <a:pt x="252347" y="1547775"/>
                  </a:lnTo>
                  <a:lnTo>
                    <a:pt x="293000" y="1517823"/>
                  </a:lnTo>
                  <a:lnTo>
                    <a:pt x="332015" y="1485275"/>
                  </a:lnTo>
                  <a:lnTo>
                    <a:pt x="369285" y="1450175"/>
                  </a:lnTo>
                  <a:lnTo>
                    <a:pt x="404385" y="1412905"/>
                  </a:lnTo>
                  <a:lnTo>
                    <a:pt x="436933" y="1373891"/>
                  </a:lnTo>
                  <a:lnTo>
                    <a:pt x="466885" y="1333237"/>
                  </a:lnTo>
                  <a:lnTo>
                    <a:pt x="494195" y="1291051"/>
                  </a:lnTo>
                  <a:lnTo>
                    <a:pt x="518821" y="1247440"/>
                  </a:lnTo>
                  <a:lnTo>
                    <a:pt x="540716" y="1202509"/>
                  </a:lnTo>
                  <a:lnTo>
                    <a:pt x="559836" y="1156366"/>
                  </a:lnTo>
                  <a:lnTo>
                    <a:pt x="576138" y="1109117"/>
                  </a:lnTo>
                  <a:lnTo>
                    <a:pt x="589575" y="1060869"/>
                  </a:lnTo>
                  <a:lnTo>
                    <a:pt x="600104" y="1011729"/>
                  </a:lnTo>
                  <a:lnTo>
                    <a:pt x="607679" y="961802"/>
                  </a:lnTo>
                  <a:lnTo>
                    <a:pt x="612258" y="911196"/>
                  </a:lnTo>
                  <a:lnTo>
                    <a:pt x="613794" y="860017"/>
                  </a:lnTo>
                  <a:lnTo>
                    <a:pt x="612276" y="809452"/>
                  </a:lnTo>
                  <a:lnTo>
                    <a:pt x="612258" y="808839"/>
                  </a:lnTo>
                  <a:lnTo>
                    <a:pt x="607786" y="759410"/>
                  </a:lnTo>
                  <a:lnTo>
                    <a:pt x="607679" y="758233"/>
                  </a:lnTo>
                  <a:lnTo>
                    <a:pt x="600104" y="708306"/>
                  </a:lnTo>
                  <a:lnTo>
                    <a:pt x="589575" y="659166"/>
                  </a:lnTo>
                  <a:lnTo>
                    <a:pt x="576138" y="610918"/>
                  </a:lnTo>
                  <a:lnTo>
                    <a:pt x="559836" y="563669"/>
                  </a:lnTo>
                  <a:lnTo>
                    <a:pt x="540716" y="517526"/>
                  </a:lnTo>
                  <a:lnTo>
                    <a:pt x="518821" y="472595"/>
                  </a:lnTo>
                  <a:lnTo>
                    <a:pt x="494195" y="428984"/>
                  </a:lnTo>
                  <a:lnTo>
                    <a:pt x="466885" y="386798"/>
                  </a:lnTo>
                  <a:lnTo>
                    <a:pt x="436933" y="346144"/>
                  </a:lnTo>
                  <a:lnTo>
                    <a:pt x="404385" y="307130"/>
                  </a:lnTo>
                  <a:lnTo>
                    <a:pt x="369285" y="269860"/>
                  </a:lnTo>
                  <a:lnTo>
                    <a:pt x="332015" y="234760"/>
                  </a:lnTo>
                  <a:lnTo>
                    <a:pt x="293000" y="202212"/>
                  </a:lnTo>
                  <a:lnTo>
                    <a:pt x="252347" y="172260"/>
                  </a:lnTo>
                  <a:lnTo>
                    <a:pt x="210161" y="144949"/>
                  </a:lnTo>
                  <a:lnTo>
                    <a:pt x="166549" y="120324"/>
                  </a:lnTo>
                  <a:lnTo>
                    <a:pt x="121619" y="98429"/>
                  </a:lnTo>
                  <a:lnTo>
                    <a:pt x="75476" y="79309"/>
                  </a:lnTo>
                  <a:lnTo>
                    <a:pt x="28227" y="63007"/>
                  </a:lnTo>
                  <a:lnTo>
                    <a:pt x="0" y="55146"/>
                  </a:lnTo>
                  <a:lnTo>
                    <a:pt x="0" y="0"/>
                  </a:lnTo>
                  <a:lnTo>
                    <a:pt x="72992" y="21648"/>
                  </a:lnTo>
                  <a:lnTo>
                    <a:pt x="119098" y="39236"/>
                  </a:lnTo>
                  <a:lnTo>
                    <a:pt x="164139" y="59392"/>
                  </a:lnTo>
                  <a:lnTo>
                    <a:pt x="208024" y="82082"/>
                  </a:lnTo>
                  <a:lnTo>
                    <a:pt x="250661" y="107267"/>
                  </a:lnTo>
                  <a:lnTo>
                    <a:pt x="291959" y="134913"/>
                  </a:lnTo>
                  <a:lnTo>
                    <a:pt x="331826" y="164982"/>
                  </a:lnTo>
                  <a:lnTo>
                    <a:pt x="370171" y="197437"/>
                  </a:lnTo>
                  <a:lnTo>
                    <a:pt x="406901" y="232243"/>
                  </a:lnTo>
                  <a:lnTo>
                    <a:pt x="441707" y="269040"/>
                  </a:lnTo>
                  <a:lnTo>
                    <a:pt x="474163" y="307430"/>
                  </a:lnTo>
                  <a:lnTo>
                    <a:pt x="504232" y="347327"/>
                  </a:lnTo>
                  <a:lnTo>
                    <a:pt x="531877" y="388639"/>
                  </a:lnTo>
                  <a:lnTo>
                    <a:pt x="557063" y="431278"/>
                  </a:lnTo>
                  <a:lnTo>
                    <a:pt x="579752" y="475155"/>
                  </a:lnTo>
                  <a:lnTo>
                    <a:pt x="599909" y="520180"/>
                  </a:lnTo>
                  <a:lnTo>
                    <a:pt x="617496" y="566265"/>
                  </a:lnTo>
                  <a:lnTo>
                    <a:pt x="632478" y="613319"/>
                  </a:lnTo>
                  <a:lnTo>
                    <a:pt x="644818" y="661254"/>
                  </a:lnTo>
                  <a:lnTo>
                    <a:pt x="654479" y="709981"/>
                  </a:lnTo>
                  <a:lnTo>
                    <a:pt x="661424" y="759410"/>
                  </a:lnTo>
                  <a:lnTo>
                    <a:pt x="665567" y="808839"/>
                  </a:lnTo>
                  <a:lnTo>
                    <a:pt x="665619" y="809452"/>
                  </a:lnTo>
                  <a:lnTo>
                    <a:pt x="667025" y="860017"/>
                  </a:lnTo>
                  <a:lnTo>
                    <a:pt x="665619" y="910588"/>
                  </a:lnTo>
                  <a:lnTo>
                    <a:pt x="661424" y="960644"/>
                  </a:lnTo>
                  <a:lnTo>
                    <a:pt x="654479" y="1010092"/>
                  </a:lnTo>
                  <a:lnTo>
                    <a:pt x="644818" y="1058843"/>
                  </a:lnTo>
                  <a:lnTo>
                    <a:pt x="632478" y="1106803"/>
                  </a:lnTo>
                  <a:lnTo>
                    <a:pt x="617496" y="1153882"/>
                  </a:lnTo>
                  <a:lnTo>
                    <a:pt x="599909" y="1199988"/>
                  </a:lnTo>
                  <a:lnTo>
                    <a:pt x="579752" y="1245029"/>
                  </a:lnTo>
                  <a:lnTo>
                    <a:pt x="557063" y="1288914"/>
                  </a:lnTo>
                  <a:lnTo>
                    <a:pt x="531877" y="1331551"/>
                  </a:lnTo>
                  <a:lnTo>
                    <a:pt x="504232" y="1372849"/>
                  </a:lnTo>
                  <a:lnTo>
                    <a:pt x="474163" y="1412716"/>
                  </a:lnTo>
                  <a:lnTo>
                    <a:pt x="441707" y="1451061"/>
                  </a:lnTo>
                  <a:lnTo>
                    <a:pt x="406901" y="1487792"/>
                  </a:lnTo>
                  <a:lnTo>
                    <a:pt x="370171" y="1522598"/>
                  </a:lnTo>
                  <a:lnTo>
                    <a:pt x="331826" y="1555053"/>
                  </a:lnTo>
                  <a:lnTo>
                    <a:pt x="291959" y="1585122"/>
                  </a:lnTo>
                  <a:lnTo>
                    <a:pt x="250661" y="1612768"/>
                  </a:lnTo>
                  <a:lnTo>
                    <a:pt x="208024" y="1637953"/>
                  </a:lnTo>
                  <a:lnTo>
                    <a:pt x="164139" y="1660643"/>
                  </a:lnTo>
                  <a:lnTo>
                    <a:pt x="119098" y="1680799"/>
                  </a:lnTo>
                  <a:lnTo>
                    <a:pt x="72992" y="1698387"/>
                  </a:lnTo>
                  <a:lnTo>
                    <a:pt x="25913" y="1713368"/>
                  </a:lnTo>
                  <a:lnTo>
                    <a:pt x="0" y="1720036"/>
                  </a:lnTo>
                  <a:close/>
                </a:path>
              </a:pathLst>
            </a:custGeom>
            <a:solidFill>
              <a:srgbClr val="D4A2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6193290" y="0"/>
            <a:ext cx="4093845" cy="1652905"/>
            <a:chOff x="6193290" y="0"/>
            <a:chExt cx="4093845" cy="1652905"/>
          </a:xfrm>
        </p:grpSpPr>
        <p:sp>
          <p:nvSpPr>
            <p:cNvPr id="7" name="object 7"/>
            <p:cNvSpPr/>
            <p:nvPr/>
          </p:nvSpPr>
          <p:spPr>
            <a:xfrm>
              <a:off x="6645535" y="0"/>
              <a:ext cx="2162175" cy="822960"/>
            </a:xfrm>
            <a:custGeom>
              <a:avLst/>
              <a:gdLst/>
              <a:ahLst/>
              <a:cxnLst/>
              <a:rect l="l" t="t" r="r" b="b"/>
              <a:pathLst>
                <a:path w="2162175" h="822960">
                  <a:moveTo>
                    <a:pt x="405520" y="822591"/>
                  </a:moveTo>
                  <a:lnTo>
                    <a:pt x="349493" y="818692"/>
                  </a:lnTo>
                  <a:lnTo>
                    <a:pt x="297451" y="810126"/>
                  </a:lnTo>
                  <a:lnTo>
                    <a:pt x="249503" y="797055"/>
                  </a:lnTo>
                  <a:lnTo>
                    <a:pt x="205759" y="779639"/>
                  </a:lnTo>
                  <a:lnTo>
                    <a:pt x="166327" y="758040"/>
                  </a:lnTo>
                  <a:lnTo>
                    <a:pt x="131316" y="732422"/>
                  </a:lnTo>
                  <a:lnTo>
                    <a:pt x="100836" y="702945"/>
                  </a:lnTo>
                  <a:lnTo>
                    <a:pt x="74995" y="669771"/>
                  </a:lnTo>
                  <a:lnTo>
                    <a:pt x="53904" y="633062"/>
                  </a:lnTo>
                  <a:lnTo>
                    <a:pt x="31580" y="574997"/>
                  </a:lnTo>
                  <a:lnTo>
                    <a:pt x="15424" y="507226"/>
                  </a:lnTo>
                  <a:lnTo>
                    <a:pt x="5129" y="430689"/>
                  </a:lnTo>
                  <a:lnTo>
                    <a:pt x="2082" y="389428"/>
                  </a:lnTo>
                  <a:lnTo>
                    <a:pt x="386" y="346329"/>
                  </a:lnTo>
                  <a:lnTo>
                    <a:pt x="0" y="301508"/>
                  </a:lnTo>
                  <a:lnTo>
                    <a:pt x="886" y="255085"/>
                  </a:lnTo>
                  <a:lnTo>
                    <a:pt x="3006" y="207177"/>
                  </a:lnTo>
                  <a:lnTo>
                    <a:pt x="6322" y="157901"/>
                  </a:lnTo>
                  <a:lnTo>
                    <a:pt x="10794" y="107374"/>
                  </a:lnTo>
                  <a:lnTo>
                    <a:pt x="16385" y="55715"/>
                  </a:lnTo>
                  <a:lnTo>
                    <a:pt x="23055" y="3042"/>
                  </a:lnTo>
                  <a:lnTo>
                    <a:pt x="23493" y="0"/>
                  </a:lnTo>
                  <a:lnTo>
                    <a:pt x="2162078" y="0"/>
                  </a:lnTo>
                  <a:lnTo>
                    <a:pt x="2090433" y="49861"/>
                  </a:lnTo>
                  <a:lnTo>
                    <a:pt x="2040493" y="84206"/>
                  </a:lnTo>
                  <a:lnTo>
                    <a:pt x="2000477" y="111521"/>
                  </a:lnTo>
                  <a:lnTo>
                    <a:pt x="1959831" y="139015"/>
                  </a:lnTo>
                  <a:lnTo>
                    <a:pt x="1918600" y="166632"/>
                  </a:lnTo>
                  <a:lnTo>
                    <a:pt x="1876832" y="194320"/>
                  </a:lnTo>
                  <a:lnTo>
                    <a:pt x="1834572" y="222024"/>
                  </a:lnTo>
                  <a:lnTo>
                    <a:pt x="1791867" y="249690"/>
                  </a:lnTo>
                  <a:lnTo>
                    <a:pt x="1748764" y="277265"/>
                  </a:lnTo>
                  <a:lnTo>
                    <a:pt x="1705309" y="304693"/>
                  </a:lnTo>
                  <a:lnTo>
                    <a:pt x="1661548" y="331923"/>
                  </a:lnTo>
                  <a:lnTo>
                    <a:pt x="1617529" y="358898"/>
                  </a:lnTo>
                  <a:lnTo>
                    <a:pt x="1573297" y="385566"/>
                  </a:lnTo>
                  <a:lnTo>
                    <a:pt x="1528899" y="411873"/>
                  </a:lnTo>
                  <a:lnTo>
                    <a:pt x="1484381" y="437764"/>
                  </a:lnTo>
                  <a:lnTo>
                    <a:pt x="1439790" y="463185"/>
                  </a:lnTo>
                  <a:lnTo>
                    <a:pt x="1395172" y="488083"/>
                  </a:lnTo>
                  <a:lnTo>
                    <a:pt x="1350575" y="512404"/>
                  </a:lnTo>
                  <a:lnTo>
                    <a:pt x="1306043" y="536093"/>
                  </a:lnTo>
                  <a:lnTo>
                    <a:pt x="1261625" y="559097"/>
                  </a:lnTo>
                  <a:lnTo>
                    <a:pt x="1217366" y="581362"/>
                  </a:lnTo>
                  <a:lnTo>
                    <a:pt x="1165058" y="606975"/>
                  </a:lnTo>
                  <a:lnTo>
                    <a:pt x="1113114" y="631418"/>
                  </a:lnTo>
                  <a:lnTo>
                    <a:pt x="1061607" y="654639"/>
                  </a:lnTo>
                  <a:lnTo>
                    <a:pt x="1010611" y="676587"/>
                  </a:lnTo>
                  <a:lnTo>
                    <a:pt x="960201" y="697208"/>
                  </a:lnTo>
                  <a:lnTo>
                    <a:pt x="910449" y="716451"/>
                  </a:lnTo>
                  <a:lnTo>
                    <a:pt x="861430" y="734265"/>
                  </a:lnTo>
                  <a:lnTo>
                    <a:pt x="813217" y="750596"/>
                  </a:lnTo>
                  <a:lnTo>
                    <a:pt x="765885" y="765394"/>
                  </a:lnTo>
                  <a:lnTo>
                    <a:pt x="719508" y="778605"/>
                  </a:lnTo>
                  <a:lnTo>
                    <a:pt x="674159" y="790179"/>
                  </a:lnTo>
                  <a:lnTo>
                    <a:pt x="629912" y="800063"/>
                  </a:lnTo>
                  <a:lnTo>
                    <a:pt x="586841" y="808205"/>
                  </a:lnTo>
                  <a:lnTo>
                    <a:pt x="545020" y="814553"/>
                  </a:lnTo>
                  <a:lnTo>
                    <a:pt x="504522" y="819055"/>
                  </a:lnTo>
                  <a:lnTo>
                    <a:pt x="465423" y="821659"/>
                  </a:lnTo>
                  <a:lnTo>
                    <a:pt x="405520" y="822591"/>
                  </a:lnTo>
                  <a:close/>
                </a:path>
              </a:pathLst>
            </a:custGeom>
            <a:solidFill>
              <a:srgbClr val="385D5D">
                <a:alpha val="37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193282" y="0"/>
              <a:ext cx="2667000" cy="787400"/>
            </a:xfrm>
            <a:custGeom>
              <a:avLst/>
              <a:gdLst/>
              <a:ahLst/>
              <a:cxnLst/>
              <a:rect l="l" t="t" r="r" b="b"/>
              <a:pathLst>
                <a:path w="2667000" h="787400">
                  <a:moveTo>
                    <a:pt x="2666555" y="0"/>
                  </a:moveTo>
                  <a:lnTo>
                    <a:pt x="2640660" y="0"/>
                  </a:lnTo>
                  <a:lnTo>
                    <a:pt x="2626042" y="22758"/>
                  </a:lnTo>
                  <a:lnTo>
                    <a:pt x="2599004" y="60071"/>
                  </a:lnTo>
                  <a:lnTo>
                    <a:pt x="2577642" y="84391"/>
                  </a:lnTo>
                  <a:lnTo>
                    <a:pt x="2581059" y="79921"/>
                  </a:lnTo>
                  <a:lnTo>
                    <a:pt x="2610497" y="31432"/>
                  </a:lnTo>
                  <a:lnTo>
                    <a:pt x="2626207" y="0"/>
                  </a:lnTo>
                  <a:lnTo>
                    <a:pt x="2599867" y="0"/>
                  </a:lnTo>
                  <a:lnTo>
                    <a:pt x="2580868" y="38887"/>
                  </a:lnTo>
                  <a:lnTo>
                    <a:pt x="2552103" y="83654"/>
                  </a:lnTo>
                  <a:lnTo>
                    <a:pt x="2525052" y="120954"/>
                  </a:lnTo>
                  <a:lnTo>
                    <a:pt x="2495575" y="154533"/>
                  </a:lnTo>
                  <a:lnTo>
                    <a:pt x="2463698" y="191833"/>
                  </a:lnTo>
                  <a:lnTo>
                    <a:pt x="2452090" y="201955"/>
                  </a:lnTo>
                  <a:lnTo>
                    <a:pt x="2427973" y="220472"/>
                  </a:lnTo>
                  <a:lnTo>
                    <a:pt x="2386850" y="246583"/>
                  </a:lnTo>
                  <a:lnTo>
                    <a:pt x="2358428" y="263715"/>
                  </a:lnTo>
                  <a:lnTo>
                    <a:pt x="2358428" y="278003"/>
                  </a:lnTo>
                  <a:lnTo>
                    <a:pt x="2312898" y="307479"/>
                  </a:lnTo>
                  <a:lnTo>
                    <a:pt x="2269553" y="333590"/>
                  </a:lnTo>
                  <a:lnTo>
                    <a:pt x="2224011" y="355981"/>
                  </a:lnTo>
                  <a:lnTo>
                    <a:pt x="2131530" y="393280"/>
                  </a:lnTo>
                  <a:lnTo>
                    <a:pt x="2083790" y="411937"/>
                  </a:lnTo>
                  <a:lnTo>
                    <a:pt x="1936635" y="445503"/>
                  </a:lnTo>
                  <a:lnTo>
                    <a:pt x="1886839" y="452970"/>
                  </a:lnTo>
                  <a:lnTo>
                    <a:pt x="1737639" y="464159"/>
                  </a:lnTo>
                  <a:lnTo>
                    <a:pt x="1648434" y="464159"/>
                  </a:lnTo>
                  <a:lnTo>
                    <a:pt x="1726412" y="418185"/>
                  </a:lnTo>
                  <a:lnTo>
                    <a:pt x="1815731" y="418185"/>
                  </a:lnTo>
                  <a:lnTo>
                    <a:pt x="1922437" y="410730"/>
                  </a:lnTo>
                  <a:lnTo>
                    <a:pt x="1974557" y="403263"/>
                  </a:lnTo>
                  <a:lnTo>
                    <a:pt x="2025688" y="395808"/>
                  </a:lnTo>
                  <a:lnTo>
                    <a:pt x="2124595" y="373430"/>
                  </a:lnTo>
                  <a:lnTo>
                    <a:pt x="2218271" y="343585"/>
                  </a:lnTo>
                  <a:lnTo>
                    <a:pt x="2262886" y="324929"/>
                  </a:lnTo>
                  <a:lnTo>
                    <a:pt x="2305850" y="306273"/>
                  </a:lnTo>
                  <a:lnTo>
                    <a:pt x="2354580" y="280162"/>
                  </a:lnTo>
                  <a:lnTo>
                    <a:pt x="2358428" y="278003"/>
                  </a:lnTo>
                  <a:lnTo>
                    <a:pt x="2358428" y="263715"/>
                  </a:lnTo>
                  <a:lnTo>
                    <a:pt x="2343493" y="272707"/>
                  </a:lnTo>
                  <a:lnTo>
                    <a:pt x="2297950" y="295084"/>
                  </a:lnTo>
                  <a:lnTo>
                    <a:pt x="2205469" y="332384"/>
                  </a:lnTo>
                  <a:lnTo>
                    <a:pt x="2157730" y="351040"/>
                  </a:lnTo>
                  <a:lnTo>
                    <a:pt x="2010575" y="384619"/>
                  </a:lnTo>
                  <a:lnTo>
                    <a:pt x="1960791" y="392074"/>
                  </a:lnTo>
                  <a:lnTo>
                    <a:pt x="1811578" y="403263"/>
                  </a:lnTo>
                  <a:lnTo>
                    <a:pt x="1751723" y="403263"/>
                  </a:lnTo>
                  <a:lnTo>
                    <a:pt x="1822119" y="361759"/>
                  </a:lnTo>
                  <a:lnTo>
                    <a:pt x="1908429" y="302069"/>
                  </a:lnTo>
                  <a:lnTo>
                    <a:pt x="1950897" y="275958"/>
                  </a:lnTo>
                  <a:lnTo>
                    <a:pt x="1957412" y="268503"/>
                  </a:lnTo>
                  <a:lnTo>
                    <a:pt x="1970354" y="261035"/>
                  </a:lnTo>
                  <a:lnTo>
                    <a:pt x="2020417" y="227457"/>
                  </a:lnTo>
                  <a:lnTo>
                    <a:pt x="2069287" y="190157"/>
                  </a:lnTo>
                  <a:lnTo>
                    <a:pt x="2116912" y="156578"/>
                  </a:lnTo>
                  <a:lnTo>
                    <a:pt x="2163254" y="119278"/>
                  </a:lnTo>
                  <a:lnTo>
                    <a:pt x="2208263" y="85699"/>
                  </a:lnTo>
                  <a:lnTo>
                    <a:pt x="2251913" y="52133"/>
                  </a:lnTo>
                  <a:lnTo>
                    <a:pt x="2294166" y="18554"/>
                  </a:lnTo>
                  <a:lnTo>
                    <a:pt x="2316708" y="0"/>
                  </a:lnTo>
                  <a:lnTo>
                    <a:pt x="2293353" y="0"/>
                  </a:lnTo>
                  <a:lnTo>
                    <a:pt x="2275116" y="14820"/>
                  </a:lnTo>
                  <a:lnTo>
                    <a:pt x="2232291" y="48399"/>
                  </a:lnTo>
                  <a:lnTo>
                    <a:pt x="2188032" y="81978"/>
                  </a:lnTo>
                  <a:lnTo>
                    <a:pt x="2142388" y="115544"/>
                  </a:lnTo>
                  <a:lnTo>
                    <a:pt x="2095385" y="149123"/>
                  </a:lnTo>
                  <a:lnTo>
                    <a:pt x="2047074" y="186423"/>
                  </a:lnTo>
                  <a:lnTo>
                    <a:pt x="1997494" y="220002"/>
                  </a:lnTo>
                  <a:lnTo>
                    <a:pt x="1946694" y="257302"/>
                  </a:lnTo>
                  <a:lnTo>
                    <a:pt x="1902421" y="283413"/>
                  </a:lnTo>
                  <a:lnTo>
                    <a:pt x="1766747" y="372948"/>
                  </a:lnTo>
                  <a:lnTo>
                    <a:pt x="1712963" y="403199"/>
                  </a:lnTo>
                  <a:lnTo>
                    <a:pt x="1688579" y="401637"/>
                  </a:lnTo>
                  <a:lnTo>
                    <a:pt x="1688579" y="416928"/>
                  </a:lnTo>
                  <a:lnTo>
                    <a:pt x="1608239" y="462114"/>
                  </a:lnTo>
                  <a:lnTo>
                    <a:pt x="1584172" y="460552"/>
                  </a:lnTo>
                  <a:lnTo>
                    <a:pt x="1584172" y="475653"/>
                  </a:lnTo>
                  <a:lnTo>
                    <a:pt x="1534629" y="503516"/>
                  </a:lnTo>
                  <a:lnTo>
                    <a:pt x="1394421" y="570661"/>
                  </a:lnTo>
                  <a:lnTo>
                    <a:pt x="1347876" y="589318"/>
                  </a:lnTo>
                  <a:lnTo>
                    <a:pt x="1301546" y="611695"/>
                  </a:lnTo>
                  <a:lnTo>
                    <a:pt x="1255471" y="630351"/>
                  </a:lnTo>
                  <a:lnTo>
                    <a:pt x="1209713" y="645274"/>
                  </a:lnTo>
                  <a:lnTo>
                    <a:pt x="1164336" y="663930"/>
                  </a:lnTo>
                  <a:lnTo>
                    <a:pt x="1119403" y="678853"/>
                  </a:lnTo>
                  <a:lnTo>
                    <a:pt x="1003325" y="708698"/>
                  </a:lnTo>
                  <a:lnTo>
                    <a:pt x="947534" y="723607"/>
                  </a:lnTo>
                  <a:lnTo>
                    <a:pt x="893318" y="734809"/>
                  </a:lnTo>
                  <a:lnTo>
                    <a:pt x="789787" y="749731"/>
                  </a:lnTo>
                  <a:lnTo>
                    <a:pt x="740562" y="753452"/>
                  </a:lnTo>
                  <a:lnTo>
                    <a:pt x="647471" y="753452"/>
                  </a:lnTo>
                  <a:lnTo>
                    <a:pt x="561835" y="745998"/>
                  </a:lnTo>
                  <a:lnTo>
                    <a:pt x="521944" y="738530"/>
                  </a:lnTo>
                  <a:lnTo>
                    <a:pt x="484060" y="727341"/>
                  </a:lnTo>
                  <a:lnTo>
                    <a:pt x="401396" y="697496"/>
                  </a:lnTo>
                  <a:lnTo>
                    <a:pt x="358622" y="675119"/>
                  </a:lnTo>
                  <a:lnTo>
                    <a:pt x="319862" y="649008"/>
                  </a:lnTo>
                  <a:lnTo>
                    <a:pt x="285064" y="619163"/>
                  </a:lnTo>
                  <a:lnTo>
                    <a:pt x="254165" y="585584"/>
                  </a:lnTo>
                  <a:lnTo>
                    <a:pt x="227126" y="548284"/>
                  </a:lnTo>
                  <a:lnTo>
                    <a:pt x="203885" y="507250"/>
                  </a:lnTo>
                  <a:lnTo>
                    <a:pt x="184404" y="466217"/>
                  </a:lnTo>
                  <a:lnTo>
                    <a:pt x="168630" y="417715"/>
                  </a:lnTo>
                  <a:lnTo>
                    <a:pt x="156489" y="369214"/>
                  </a:lnTo>
                  <a:lnTo>
                    <a:pt x="147955" y="316992"/>
                  </a:lnTo>
                  <a:lnTo>
                    <a:pt x="143637" y="268503"/>
                  </a:lnTo>
                  <a:lnTo>
                    <a:pt x="143522" y="261035"/>
                  </a:lnTo>
                  <a:lnTo>
                    <a:pt x="143459" y="257302"/>
                  </a:lnTo>
                  <a:lnTo>
                    <a:pt x="142798" y="216268"/>
                  </a:lnTo>
                  <a:lnTo>
                    <a:pt x="145440" y="167779"/>
                  </a:lnTo>
                  <a:lnTo>
                    <a:pt x="148729" y="139611"/>
                  </a:lnTo>
                  <a:lnTo>
                    <a:pt x="188239" y="139611"/>
                  </a:lnTo>
                  <a:lnTo>
                    <a:pt x="235318" y="135877"/>
                  </a:lnTo>
                  <a:lnTo>
                    <a:pt x="287070" y="135877"/>
                  </a:lnTo>
                  <a:lnTo>
                    <a:pt x="330606" y="132143"/>
                  </a:lnTo>
                  <a:lnTo>
                    <a:pt x="376364" y="135877"/>
                  </a:lnTo>
                  <a:lnTo>
                    <a:pt x="423913" y="135877"/>
                  </a:lnTo>
                  <a:lnTo>
                    <a:pt x="472795" y="139611"/>
                  </a:lnTo>
                  <a:lnTo>
                    <a:pt x="572884" y="154533"/>
                  </a:lnTo>
                  <a:lnTo>
                    <a:pt x="623189" y="165722"/>
                  </a:lnTo>
                  <a:lnTo>
                    <a:pt x="673100" y="180644"/>
                  </a:lnTo>
                  <a:lnTo>
                    <a:pt x="712546" y="195567"/>
                  </a:lnTo>
                  <a:lnTo>
                    <a:pt x="754341" y="214223"/>
                  </a:lnTo>
                  <a:lnTo>
                    <a:pt x="798461" y="232867"/>
                  </a:lnTo>
                  <a:lnTo>
                    <a:pt x="844918" y="251523"/>
                  </a:lnTo>
                  <a:lnTo>
                    <a:pt x="893673" y="273913"/>
                  </a:lnTo>
                  <a:lnTo>
                    <a:pt x="944740" y="300024"/>
                  </a:lnTo>
                  <a:lnTo>
                    <a:pt x="998067" y="322402"/>
                  </a:lnTo>
                  <a:lnTo>
                    <a:pt x="1053668" y="344792"/>
                  </a:lnTo>
                  <a:lnTo>
                    <a:pt x="1111529" y="367169"/>
                  </a:lnTo>
                  <a:lnTo>
                    <a:pt x="1152258" y="382092"/>
                  </a:lnTo>
                  <a:lnTo>
                    <a:pt x="1194549" y="397014"/>
                  </a:lnTo>
                  <a:lnTo>
                    <a:pt x="1238300" y="408203"/>
                  </a:lnTo>
                  <a:lnTo>
                    <a:pt x="1283462" y="423125"/>
                  </a:lnTo>
                  <a:lnTo>
                    <a:pt x="1426578" y="456704"/>
                  </a:lnTo>
                  <a:lnTo>
                    <a:pt x="1527632" y="471627"/>
                  </a:lnTo>
                  <a:lnTo>
                    <a:pt x="1584172" y="475653"/>
                  </a:lnTo>
                  <a:lnTo>
                    <a:pt x="1584172" y="460552"/>
                  </a:lnTo>
                  <a:lnTo>
                    <a:pt x="1582318" y="460425"/>
                  </a:lnTo>
                  <a:lnTo>
                    <a:pt x="1416507" y="438048"/>
                  </a:lnTo>
                  <a:lnTo>
                    <a:pt x="1363865" y="426859"/>
                  </a:lnTo>
                  <a:lnTo>
                    <a:pt x="1312659" y="411937"/>
                  </a:lnTo>
                  <a:lnTo>
                    <a:pt x="1262926" y="400748"/>
                  </a:lnTo>
                  <a:lnTo>
                    <a:pt x="1214742" y="385826"/>
                  </a:lnTo>
                  <a:lnTo>
                    <a:pt x="1168171" y="370903"/>
                  </a:lnTo>
                  <a:lnTo>
                    <a:pt x="1123276" y="355981"/>
                  </a:lnTo>
                  <a:lnTo>
                    <a:pt x="1070457" y="333590"/>
                  </a:lnTo>
                  <a:lnTo>
                    <a:pt x="1019479" y="314947"/>
                  </a:lnTo>
                  <a:lnTo>
                    <a:pt x="970330" y="292557"/>
                  </a:lnTo>
                  <a:lnTo>
                    <a:pt x="923036" y="273913"/>
                  </a:lnTo>
                  <a:lnTo>
                    <a:pt x="877608" y="251523"/>
                  </a:lnTo>
                  <a:lnTo>
                    <a:pt x="834047" y="232867"/>
                  </a:lnTo>
                  <a:lnTo>
                    <a:pt x="792365" y="214223"/>
                  </a:lnTo>
                  <a:lnTo>
                    <a:pt x="752576" y="195567"/>
                  </a:lnTo>
                  <a:lnTo>
                    <a:pt x="714679" y="180644"/>
                  </a:lnTo>
                  <a:lnTo>
                    <a:pt x="702691" y="176911"/>
                  </a:lnTo>
                  <a:lnTo>
                    <a:pt x="678700" y="169456"/>
                  </a:lnTo>
                  <a:lnTo>
                    <a:pt x="675906" y="176911"/>
                  </a:lnTo>
                  <a:lnTo>
                    <a:pt x="678675" y="169456"/>
                  </a:lnTo>
                  <a:lnTo>
                    <a:pt x="627888" y="154533"/>
                  </a:lnTo>
                  <a:lnTo>
                    <a:pt x="525881" y="132143"/>
                  </a:lnTo>
                  <a:lnTo>
                    <a:pt x="426161" y="124688"/>
                  </a:lnTo>
                  <a:lnTo>
                    <a:pt x="378218" y="120954"/>
                  </a:lnTo>
                  <a:lnTo>
                    <a:pt x="288264" y="120954"/>
                  </a:lnTo>
                  <a:lnTo>
                    <a:pt x="230733" y="124688"/>
                  </a:lnTo>
                  <a:lnTo>
                    <a:pt x="150469" y="124688"/>
                  </a:lnTo>
                  <a:lnTo>
                    <a:pt x="151549" y="115544"/>
                  </a:lnTo>
                  <a:lnTo>
                    <a:pt x="160489" y="70142"/>
                  </a:lnTo>
                  <a:lnTo>
                    <a:pt x="182981" y="74993"/>
                  </a:lnTo>
                  <a:lnTo>
                    <a:pt x="220002" y="78714"/>
                  </a:lnTo>
                  <a:lnTo>
                    <a:pt x="262178" y="78714"/>
                  </a:lnTo>
                  <a:lnTo>
                    <a:pt x="309257" y="74993"/>
                  </a:lnTo>
                  <a:lnTo>
                    <a:pt x="361022" y="74993"/>
                  </a:lnTo>
                  <a:lnTo>
                    <a:pt x="404558" y="71259"/>
                  </a:lnTo>
                  <a:lnTo>
                    <a:pt x="450303" y="74993"/>
                  </a:lnTo>
                  <a:lnTo>
                    <a:pt x="497852" y="74993"/>
                  </a:lnTo>
                  <a:lnTo>
                    <a:pt x="546747" y="78714"/>
                  </a:lnTo>
                  <a:lnTo>
                    <a:pt x="646823" y="93637"/>
                  </a:lnTo>
                  <a:lnTo>
                    <a:pt x="697141" y="104825"/>
                  </a:lnTo>
                  <a:lnTo>
                    <a:pt x="747052" y="119748"/>
                  </a:lnTo>
                  <a:lnTo>
                    <a:pt x="786485" y="134670"/>
                  </a:lnTo>
                  <a:lnTo>
                    <a:pt x="828281" y="153327"/>
                  </a:lnTo>
                  <a:lnTo>
                    <a:pt x="872413" y="171983"/>
                  </a:lnTo>
                  <a:lnTo>
                    <a:pt x="918870" y="190627"/>
                  </a:lnTo>
                  <a:lnTo>
                    <a:pt x="967625" y="213017"/>
                  </a:lnTo>
                  <a:lnTo>
                    <a:pt x="1018679" y="239128"/>
                  </a:lnTo>
                  <a:lnTo>
                    <a:pt x="1072019" y="261505"/>
                  </a:lnTo>
                  <a:lnTo>
                    <a:pt x="1127620" y="283895"/>
                  </a:lnTo>
                  <a:lnTo>
                    <a:pt x="1185468" y="306273"/>
                  </a:lnTo>
                  <a:lnTo>
                    <a:pt x="1226210" y="321195"/>
                  </a:lnTo>
                  <a:lnTo>
                    <a:pt x="1268488" y="336118"/>
                  </a:lnTo>
                  <a:lnTo>
                    <a:pt x="1312252" y="347306"/>
                  </a:lnTo>
                  <a:lnTo>
                    <a:pt x="1357401" y="362229"/>
                  </a:lnTo>
                  <a:lnTo>
                    <a:pt x="1500517" y="395808"/>
                  </a:lnTo>
                  <a:lnTo>
                    <a:pt x="1601571" y="410730"/>
                  </a:lnTo>
                  <a:lnTo>
                    <a:pt x="1688579" y="416928"/>
                  </a:lnTo>
                  <a:lnTo>
                    <a:pt x="1688579" y="401637"/>
                  </a:lnTo>
                  <a:lnTo>
                    <a:pt x="1656270" y="399542"/>
                  </a:lnTo>
                  <a:lnTo>
                    <a:pt x="1490446" y="377151"/>
                  </a:lnTo>
                  <a:lnTo>
                    <a:pt x="1437817" y="365963"/>
                  </a:lnTo>
                  <a:lnTo>
                    <a:pt x="1386598" y="351040"/>
                  </a:lnTo>
                  <a:lnTo>
                    <a:pt x="1336878" y="339852"/>
                  </a:lnTo>
                  <a:lnTo>
                    <a:pt x="1288694" y="324929"/>
                  </a:lnTo>
                  <a:lnTo>
                    <a:pt x="1242123" y="310007"/>
                  </a:lnTo>
                  <a:lnTo>
                    <a:pt x="1197216" y="295084"/>
                  </a:lnTo>
                  <a:lnTo>
                    <a:pt x="1144397" y="272707"/>
                  </a:lnTo>
                  <a:lnTo>
                    <a:pt x="1093419" y="254050"/>
                  </a:lnTo>
                  <a:lnTo>
                    <a:pt x="1044282" y="231673"/>
                  </a:lnTo>
                  <a:lnTo>
                    <a:pt x="996988" y="213017"/>
                  </a:lnTo>
                  <a:lnTo>
                    <a:pt x="951560" y="190627"/>
                  </a:lnTo>
                  <a:lnTo>
                    <a:pt x="907999" y="171983"/>
                  </a:lnTo>
                  <a:lnTo>
                    <a:pt x="866317" y="153327"/>
                  </a:lnTo>
                  <a:lnTo>
                    <a:pt x="826516" y="134670"/>
                  </a:lnTo>
                  <a:lnTo>
                    <a:pt x="788631" y="119748"/>
                  </a:lnTo>
                  <a:lnTo>
                    <a:pt x="776630" y="116027"/>
                  </a:lnTo>
                  <a:lnTo>
                    <a:pt x="752640" y="108559"/>
                  </a:lnTo>
                  <a:lnTo>
                    <a:pt x="749846" y="116027"/>
                  </a:lnTo>
                  <a:lnTo>
                    <a:pt x="752627" y="108559"/>
                  </a:lnTo>
                  <a:lnTo>
                    <a:pt x="701827" y="93637"/>
                  </a:lnTo>
                  <a:lnTo>
                    <a:pt x="599821" y="71259"/>
                  </a:lnTo>
                  <a:lnTo>
                    <a:pt x="500113" y="63792"/>
                  </a:lnTo>
                  <a:lnTo>
                    <a:pt x="452158" y="60071"/>
                  </a:lnTo>
                  <a:lnTo>
                    <a:pt x="362216" y="60071"/>
                  </a:lnTo>
                  <a:lnTo>
                    <a:pt x="304673" y="63792"/>
                  </a:lnTo>
                  <a:lnTo>
                    <a:pt x="207213" y="63792"/>
                  </a:lnTo>
                  <a:lnTo>
                    <a:pt x="167970" y="60071"/>
                  </a:lnTo>
                  <a:lnTo>
                    <a:pt x="163360" y="57962"/>
                  </a:lnTo>
                  <a:lnTo>
                    <a:pt x="174104" y="14820"/>
                  </a:lnTo>
                  <a:lnTo>
                    <a:pt x="178777" y="0"/>
                  </a:lnTo>
                  <a:lnTo>
                    <a:pt x="161544" y="0"/>
                  </a:lnTo>
                  <a:lnTo>
                    <a:pt x="159194" y="7366"/>
                  </a:lnTo>
                  <a:lnTo>
                    <a:pt x="147015" y="50457"/>
                  </a:lnTo>
                  <a:lnTo>
                    <a:pt x="135483" y="45148"/>
                  </a:lnTo>
                  <a:lnTo>
                    <a:pt x="110083" y="22758"/>
                  </a:lnTo>
                  <a:lnTo>
                    <a:pt x="99136" y="0"/>
                  </a:lnTo>
                  <a:lnTo>
                    <a:pt x="88874" y="0"/>
                  </a:lnTo>
                  <a:lnTo>
                    <a:pt x="101854" y="26492"/>
                  </a:lnTo>
                  <a:lnTo>
                    <a:pt x="121780" y="52603"/>
                  </a:lnTo>
                  <a:lnTo>
                    <a:pt x="143510" y="64808"/>
                  </a:lnTo>
                  <a:lnTo>
                    <a:pt x="134759" y="104355"/>
                  </a:lnTo>
                  <a:lnTo>
                    <a:pt x="131533" y="124536"/>
                  </a:lnTo>
                  <a:lnTo>
                    <a:pt x="94018" y="120954"/>
                  </a:lnTo>
                  <a:lnTo>
                    <a:pt x="61531" y="106032"/>
                  </a:lnTo>
                  <a:lnTo>
                    <a:pt x="36144" y="83654"/>
                  </a:lnTo>
                  <a:lnTo>
                    <a:pt x="18186" y="46355"/>
                  </a:lnTo>
                  <a:lnTo>
                    <a:pt x="7518" y="9042"/>
                  </a:lnTo>
                  <a:lnTo>
                    <a:pt x="6261" y="0"/>
                  </a:lnTo>
                  <a:lnTo>
                    <a:pt x="0" y="0"/>
                  </a:lnTo>
                  <a:lnTo>
                    <a:pt x="13284" y="57543"/>
                  </a:lnTo>
                  <a:lnTo>
                    <a:pt x="47840" y="113499"/>
                  </a:lnTo>
                  <a:lnTo>
                    <a:pt x="109029" y="135877"/>
                  </a:lnTo>
                  <a:lnTo>
                    <a:pt x="129387" y="137934"/>
                  </a:lnTo>
                  <a:lnTo>
                    <a:pt x="127012" y="152857"/>
                  </a:lnTo>
                  <a:lnTo>
                    <a:pt x="122250" y="201345"/>
                  </a:lnTo>
                  <a:lnTo>
                    <a:pt x="120484" y="246113"/>
                  </a:lnTo>
                  <a:lnTo>
                    <a:pt x="121716" y="294614"/>
                  </a:lnTo>
                  <a:lnTo>
                    <a:pt x="125945" y="343103"/>
                  </a:lnTo>
                  <a:lnTo>
                    <a:pt x="134683" y="395338"/>
                  </a:lnTo>
                  <a:lnTo>
                    <a:pt x="147078" y="447560"/>
                  </a:lnTo>
                  <a:lnTo>
                    <a:pt x="163169" y="492328"/>
                  </a:lnTo>
                  <a:lnTo>
                    <a:pt x="183032" y="537095"/>
                  </a:lnTo>
                  <a:lnTo>
                    <a:pt x="206705" y="578129"/>
                  </a:lnTo>
                  <a:lnTo>
                    <a:pt x="234251" y="615429"/>
                  </a:lnTo>
                  <a:lnTo>
                    <a:pt x="265734" y="649008"/>
                  </a:lnTo>
                  <a:lnTo>
                    <a:pt x="301205" y="678853"/>
                  </a:lnTo>
                  <a:lnTo>
                    <a:pt x="340702" y="708698"/>
                  </a:lnTo>
                  <a:lnTo>
                    <a:pt x="384302" y="731075"/>
                  </a:lnTo>
                  <a:lnTo>
                    <a:pt x="432054" y="749731"/>
                  </a:lnTo>
                  <a:lnTo>
                    <a:pt x="506742" y="772109"/>
                  </a:lnTo>
                  <a:lnTo>
                    <a:pt x="547166" y="779576"/>
                  </a:lnTo>
                  <a:lnTo>
                    <a:pt x="633971" y="787031"/>
                  </a:lnTo>
                  <a:lnTo>
                    <a:pt x="680237" y="787031"/>
                  </a:lnTo>
                  <a:lnTo>
                    <a:pt x="829894" y="775843"/>
                  </a:lnTo>
                  <a:lnTo>
                    <a:pt x="938212" y="753452"/>
                  </a:lnTo>
                  <a:lnTo>
                    <a:pt x="994778" y="742264"/>
                  </a:lnTo>
                  <a:lnTo>
                    <a:pt x="1052893" y="727341"/>
                  </a:lnTo>
                  <a:lnTo>
                    <a:pt x="1112494" y="708698"/>
                  </a:lnTo>
                  <a:lnTo>
                    <a:pt x="1199172" y="678853"/>
                  </a:lnTo>
                  <a:lnTo>
                    <a:pt x="1376337" y="604240"/>
                  </a:lnTo>
                  <a:lnTo>
                    <a:pt x="1421130" y="581850"/>
                  </a:lnTo>
                  <a:lnTo>
                    <a:pt x="1466011" y="563206"/>
                  </a:lnTo>
                  <a:lnTo>
                    <a:pt x="1510919" y="540816"/>
                  </a:lnTo>
                  <a:lnTo>
                    <a:pt x="1555826" y="514705"/>
                  </a:lnTo>
                  <a:lnTo>
                    <a:pt x="1600669" y="492328"/>
                  </a:lnTo>
                  <a:lnTo>
                    <a:pt x="1624139" y="478497"/>
                  </a:lnTo>
                  <a:lnTo>
                    <a:pt x="1632496" y="479082"/>
                  </a:lnTo>
                  <a:lnTo>
                    <a:pt x="1741792" y="479082"/>
                  </a:lnTo>
                  <a:lnTo>
                    <a:pt x="1848497" y="471627"/>
                  </a:lnTo>
                  <a:lnTo>
                    <a:pt x="1900605" y="464159"/>
                  </a:lnTo>
                  <a:lnTo>
                    <a:pt x="1951748" y="456704"/>
                  </a:lnTo>
                  <a:lnTo>
                    <a:pt x="2050656" y="434314"/>
                  </a:lnTo>
                  <a:lnTo>
                    <a:pt x="2144331" y="404469"/>
                  </a:lnTo>
                  <a:lnTo>
                    <a:pt x="2188934" y="385826"/>
                  </a:lnTo>
                  <a:lnTo>
                    <a:pt x="2231898" y="367169"/>
                  </a:lnTo>
                  <a:lnTo>
                    <a:pt x="2280628" y="341058"/>
                  </a:lnTo>
                  <a:lnTo>
                    <a:pt x="2326970" y="314947"/>
                  </a:lnTo>
                  <a:lnTo>
                    <a:pt x="2370886" y="288823"/>
                  </a:lnTo>
                  <a:lnTo>
                    <a:pt x="2412327" y="258991"/>
                  </a:lnTo>
                  <a:lnTo>
                    <a:pt x="2451265" y="225412"/>
                  </a:lnTo>
                  <a:lnTo>
                    <a:pt x="2461603" y="215861"/>
                  </a:lnTo>
                  <a:lnTo>
                    <a:pt x="2486279" y="198094"/>
                  </a:lnTo>
                  <a:lnTo>
                    <a:pt x="2525204" y="164515"/>
                  </a:lnTo>
                  <a:lnTo>
                    <a:pt x="2561590" y="130949"/>
                  </a:lnTo>
                  <a:lnTo>
                    <a:pt x="2595372" y="93637"/>
                  </a:lnTo>
                  <a:lnTo>
                    <a:pt x="2626525" y="56337"/>
                  </a:lnTo>
                  <a:lnTo>
                    <a:pt x="2654998" y="19024"/>
                  </a:lnTo>
                  <a:lnTo>
                    <a:pt x="2666555" y="0"/>
                  </a:lnTo>
                  <a:close/>
                </a:path>
              </a:pathLst>
            </a:custGeom>
            <a:solidFill>
              <a:srgbClr val="D4A269">
                <a:alpha val="37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05926" y="14486"/>
              <a:ext cx="1481073" cy="1638299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085849" cy="1133287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5930686" y="4185363"/>
            <a:ext cx="4356735" cy="6101715"/>
            <a:chOff x="5930686" y="4185363"/>
            <a:chExt cx="4356735" cy="6101715"/>
          </a:xfrm>
        </p:grpSpPr>
        <p:sp>
          <p:nvSpPr>
            <p:cNvPr id="12" name="object 12"/>
            <p:cNvSpPr/>
            <p:nvPr/>
          </p:nvSpPr>
          <p:spPr>
            <a:xfrm>
              <a:off x="8859844" y="4303804"/>
              <a:ext cx="1062990" cy="557530"/>
            </a:xfrm>
            <a:custGeom>
              <a:avLst/>
              <a:gdLst/>
              <a:ahLst/>
              <a:cxnLst/>
              <a:rect l="l" t="t" r="r" b="b"/>
              <a:pathLst>
                <a:path w="1062990" h="557529">
                  <a:moveTo>
                    <a:pt x="39140" y="78562"/>
                  </a:moveTo>
                  <a:lnTo>
                    <a:pt x="23989" y="75447"/>
                  </a:lnTo>
                  <a:lnTo>
                    <a:pt x="11539" y="66982"/>
                  </a:lnTo>
                  <a:lnTo>
                    <a:pt x="3104" y="54486"/>
                  </a:lnTo>
                  <a:lnTo>
                    <a:pt x="0" y="39281"/>
                  </a:lnTo>
                  <a:lnTo>
                    <a:pt x="3104" y="24076"/>
                  </a:lnTo>
                  <a:lnTo>
                    <a:pt x="11539" y="11580"/>
                  </a:lnTo>
                  <a:lnTo>
                    <a:pt x="23989" y="3115"/>
                  </a:lnTo>
                  <a:lnTo>
                    <a:pt x="39140" y="0"/>
                  </a:lnTo>
                  <a:lnTo>
                    <a:pt x="54291" y="3115"/>
                  </a:lnTo>
                  <a:lnTo>
                    <a:pt x="66742" y="11580"/>
                  </a:lnTo>
                  <a:lnTo>
                    <a:pt x="75177" y="24076"/>
                  </a:lnTo>
                  <a:lnTo>
                    <a:pt x="78281" y="39281"/>
                  </a:lnTo>
                  <a:lnTo>
                    <a:pt x="75177" y="54486"/>
                  </a:lnTo>
                  <a:lnTo>
                    <a:pt x="66742" y="66982"/>
                  </a:lnTo>
                  <a:lnTo>
                    <a:pt x="54291" y="75447"/>
                  </a:lnTo>
                  <a:lnTo>
                    <a:pt x="39140" y="78562"/>
                  </a:lnTo>
                  <a:close/>
                </a:path>
                <a:path w="1062990" h="557529">
                  <a:moveTo>
                    <a:pt x="530985" y="78562"/>
                  </a:moveTo>
                  <a:lnTo>
                    <a:pt x="515834" y="75447"/>
                  </a:lnTo>
                  <a:lnTo>
                    <a:pt x="503383" y="66982"/>
                  </a:lnTo>
                  <a:lnTo>
                    <a:pt x="494948" y="54486"/>
                  </a:lnTo>
                  <a:lnTo>
                    <a:pt x="491844" y="39281"/>
                  </a:lnTo>
                  <a:lnTo>
                    <a:pt x="494948" y="24076"/>
                  </a:lnTo>
                  <a:lnTo>
                    <a:pt x="503383" y="11580"/>
                  </a:lnTo>
                  <a:lnTo>
                    <a:pt x="515834" y="3115"/>
                  </a:lnTo>
                  <a:lnTo>
                    <a:pt x="530985" y="0"/>
                  </a:lnTo>
                  <a:lnTo>
                    <a:pt x="546447" y="3115"/>
                  </a:lnTo>
                  <a:lnTo>
                    <a:pt x="558863" y="11580"/>
                  </a:lnTo>
                  <a:lnTo>
                    <a:pt x="567125" y="24076"/>
                  </a:lnTo>
                  <a:lnTo>
                    <a:pt x="570126" y="39281"/>
                  </a:lnTo>
                  <a:lnTo>
                    <a:pt x="567022" y="54486"/>
                  </a:lnTo>
                  <a:lnTo>
                    <a:pt x="558586" y="66982"/>
                  </a:lnTo>
                  <a:lnTo>
                    <a:pt x="546136" y="75447"/>
                  </a:lnTo>
                  <a:lnTo>
                    <a:pt x="530985" y="78562"/>
                  </a:lnTo>
                  <a:close/>
                </a:path>
                <a:path w="1062990" h="557529">
                  <a:moveTo>
                    <a:pt x="1023568" y="78562"/>
                  </a:moveTo>
                  <a:lnTo>
                    <a:pt x="1008417" y="75447"/>
                  </a:lnTo>
                  <a:lnTo>
                    <a:pt x="995966" y="66982"/>
                  </a:lnTo>
                  <a:lnTo>
                    <a:pt x="987531" y="54486"/>
                  </a:lnTo>
                  <a:lnTo>
                    <a:pt x="984427" y="39281"/>
                  </a:lnTo>
                  <a:lnTo>
                    <a:pt x="987531" y="24076"/>
                  </a:lnTo>
                  <a:lnTo>
                    <a:pt x="995966" y="11580"/>
                  </a:lnTo>
                  <a:lnTo>
                    <a:pt x="1008417" y="3115"/>
                  </a:lnTo>
                  <a:lnTo>
                    <a:pt x="1023568" y="0"/>
                  </a:lnTo>
                  <a:lnTo>
                    <a:pt x="1038719" y="3115"/>
                  </a:lnTo>
                  <a:lnTo>
                    <a:pt x="1051169" y="11580"/>
                  </a:lnTo>
                  <a:lnTo>
                    <a:pt x="1059605" y="24076"/>
                  </a:lnTo>
                  <a:lnTo>
                    <a:pt x="1062709" y="39281"/>
                  </a:lnTo>
                  <a:lnTo>
                    <a:pt x="1059605" y="54486"/>
                  </a:lnTo>
                  <a:lnTo>
                    <a:pt x="1051169" y="66982"/>
                  </a:lnTo>
                  <a:lnTo>
                    <a:pt x="1038719" y="75447"/>
                  </a:lnTo>
                  <a:lnTo>
                    <a:pt x="1023568" y="78562"/>
                  </a:lnTo>
                  <a:close/>
                </a:path>
                <a:path w="1062990" h="557529">
                  <a:moveTo>
                    <a:pt x="55018" y="557447"/>
                  </a:moveTo>
                  <a:lnTo>
                    <a:pt x="23262" y="557447"/>
                  </a:lnTo>
                  <a:lnTo>
                    <a:pt x="11539" y="549476"/>
                  </a:lnTo>
                  <a:lnTo>
                    <a:pt x="3104" y="536981"/>
                  </a:lnTo>
                  <a:lnTo>
                    <a:pt x="0" y="521775"/>
                  </a:lnTo>
                  <a:lnTo>
                    <a:pt x="3104" y="506570"/>
                  </a:lnTo>
                  <a:lnTo>
                    <a:pt x="11539" y="494074"/>
                  </a:lnTo>
                  <a:lnTo>
                    <a:pt x="23989" y="485609"/>
                  </a:lnTo>
                  <a:lnTo>
                    <a:pt x="39140" y="482494"/>
                  </a:lnTo>
                  <a:lnTo>
                    <a:pt x="54291" y="485609"/>
                  </a:lnTo>
                  <a:lnTo>
                    <a:pt x="66742" y="494074"/>
                  </a:lnTo>
                  <a:lnTo>
                    <a:pt x="75177" y="506570"/>
                  </a:lnTo>
                  <a:lnTo>
                    <a:pt x="78281" y="521775"/>
                  </a:lnTo>
                  <a:lnTo>
                    <a:pt x="75177" y="536981"/>
                  </a:lnTo>
                  <a:lnTo>
                    <a:pt x="66742" y="549476"/>
                  </a:lnTo>
                  <a:lnTo>
                    <a:pt x="55018" y="557447"/>
                  </a:lnTo>
                  <a:close/>
                </a:path>
                <a:path w="1062990" h="557529">
                  <a:moveTo>
                    <a:pt x="546863" y="557447"/>
                  </a:moveTo>
                  <a:lnTo>
                    <a:pt x="515107" y="557447"/>
                  </a:lnTo>
                  <a:lnTo>
                    <a:pt x="503383" y="549476"/>
                  </a:lnTo>
                  <a:lnTo>
                    <a:pt x="494948" y="536981"/>
                  </a:lnTo>
                  <a:lnTo>
                    <a:pt x="491844" y="521775"/>
                  </a:lnTo>
                  <a:lnTo>
                    <a:pt x="494948" y="506570"/>
                  </a:lnTo>
                  <a:lnTo>
                    <a:pt x="503383" y="494074"/>
                  </a:lnTo>
                  <a:lnTo>
                    <a:pt x="515834" y="485609"/>
                  </a:lnTo>
                  <a:lnTo>
                    <a:pt x="530985" y="482494"/>
                  </a:lnTo>
                  <a:lnTo>
                    <a:pt x="546551" y="485609"/>
                  </a:lnTo>
                  <a:lnTo>
                    <a:pt x="559140" y="494074"/>
                  </a:lnTo>
                  <a:lnTo>
                    <a:pt x="567437" y="506570"/>
                  </a:lnTo>
                  <a:lnTo>
                    <a:pt x="570126" y="521775"/>
                  </a:lnTo>
                  <a:lnTo>
                    <a:pt x="567022" y="536981"/>
                  </a:lnTo>
                  <a:lnTo>
                    <a:pt x="558586" y="549476"/>
                  </a:lnTo>
                  <a:lnTo>
                    <a:pt x="546863" y="557447"/>
                  </a:lnTo>
                  <a:close/>
                </a:path>
                <a:path w="1062990" h="557529">
                  <a:moveTo>
                    <a:pt x="1039446" y="557447"/>
                  </a:moveTo>
                  <a:lnTo>
                    <a:pt x="1007690" y="557447"/>
                  </a:lnTo>
                  <a:lnTo>
                    <a:pt x="995966" y="549476"/>
                  </a:lnTo>
                  <a:lnTo>
                    <a:pt x="987531" y="536981"/>
                  </a:lnTo>
                  <a:lnTo>
                    <a:pt x="984427" y="521775"/>
                  </a:lnTo>
                  <a:lnTo>
                    <a:pt x="987531" y="506570"/>
                  </a:lnTo>
                  <a:lnTo>
                    <a:pt x="995966" y="494074"/>
                  </a:lnTo>
                  <a:lnTo>
                    <a:pt x="1008417" y="485609"/>
                  </a:lnTo>
                  <a:lnTo>
                    <a:pt x="1023568" y="482494"/>
                  </a:lnTo>
                  <a:lnTo>
                    <a:pt x="1038719" y="485609"/>
                  </a:lnTo>
                  <a:lnTo>
                    <a:pt x="1051169" y="494074"/>
                  </a:lnTo>
                  <a:lnTo>
                    <a:pt x="1059605" y="506570"/>
                  </a:lnTo>
                  <a:lnTo>
                    <a:pt x="1062709" y="521775"/>
                  </a:lnTo>
                  <a:lnTo>
                    <a:pt x="1059605" y="536981"/>
                  </a:lnTo>
                  <a:lnTo>
                    <a:pt x="1051169" y="549476"/>
                  </a:lnTo>
                  <a:lnTo>
                    <a:pt x="1039446" y="55744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30686" y="4185363"/>
              <a:ext cx="4356313" cy="6101635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50626" y="2662328"/>
            <a:ext cx="76200" cy="76199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50626" y="3548153"/>
            <a:ext cx="76200" cy="76199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50626" y="3818197"/>
            <a:ext cx="76200" cy="76199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50626" y="4999297"/>
            <a:ext cx="76200" cy="76199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50626" y="5589847"/>
            <a:ext cx="76200" cy="76199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50626" y="6180397"/>
            <a:ext cx="76200" cy="76199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50626" y="7066222"/>
            <a:ext cx="76200" cy="76199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50626" y="7952047"/>
            <a:ext cx="76200" cy="76199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50626" y="8542597"/>
            <a:ext cx="76200" cy="76199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1261466" y="1941996"/>
            <a:ext cx="6899909" cy="6771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495">
              <a:lnSpc>
                <a:spcPct val="100000"/>
              </a:lnSpc>
              <a:spcBef>
                <a:spcPts val="100"/>
              </a:spcBef>
            </a:pPr>
            <a:r>
              <a:rPr sz="1900" spc="-185" dirty="0">
                <a:solidFill>
                  <a:srgbClr val="FFFFFF"/>
                </a:solidFill>
                <a:latin typeface="Arial Black"/>
                <a:cs typeface="Arial Black"/>
              </a:rPr>
              <a:t>ОСОБЕННОСТИ</a:t>
            </a:r>
            <a:r>
              <a:rPr sz="1900" spc="-10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900" spc="-215" dirty="0">
                <a:solidFill>
                  <a:srgbClr val="FFFFFF"/>
                </a:solidFill>
                <a:latin typeface="Arial Black"/>
                <a:cs typeface="Arial Black"/>
              </a:rPr>
              <a:t>СЕМЕЙНЫХ</a:t>
            </a:r>
            <a:r>
              <a:rPr sz="1900" spc="-10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900" spc="-55" dirty="0">
                <a:solidFill>
                  <a:srgbClr val="FFFFFF"/>
                </a:solidFill>
                <a:latin typeface="Arial Black"/>
                <a:cs typeface="Arial Black"/>
              </a:rPr>
              <a:t>ВЗАИМООТНОШЕНИЙ:</a:t>
            </a:r>
            <a:endParaRPr sz="1900">
              <a:latin typeface="Arial Black"/>
              <a:cs typeface="Arial Black"/>
            </a:endParaRPr>
          </a:p>
          <a:p>
            <a:pPr marL="12700" marR="5080">
              <a:lnSpc>
                <a:spcPct val="113999"/>
              </a:lnSpc>
              <a:spcBef>
                <a:spcPts val="2205"/>
              </a:spcBef>
            </a:pPr>
            <a:r>
              <a:rPr sz="1700" spc="-105" dirty="0">
                <a:latin typeface="Arial Black"/>
                <a:cs typeface="Arial Black"/>
              </a:rPr>
              <a:t>ребенку</a:t>
            </a:r>
            <a:r>
              <a:rPr sz="1700" spc="-70" dirty="0">
                <a:latin typeface="Arial Black"/>
                <a:cs typeface="Arial Black"/>
              </a:rPr>
              <a:t> </a:t>
            </a:r>
            <a:r>
              <a:rPr sz="1700" spc="-75" dirty="0">
                <a:latin typeface="Arial Black"/>
                <a:cs typeface="Arial Black"/>
              </a:rPr>
              <a:t>предъявляют</a:t>
            </a:r>
            <a:r>
              <a:rPr sz="1700" spc="-65" dirty="0">
                <a:latin typeface="Arial Black"/>
                <a:cs typeface="Arial Black"/>
              </a:rPr>
              <a:t> </a:t>
            </a:r>
            <a:r>
              <a:rPr sz="1700" spc="-105" dirty="0">
                <a:latin typeface="Arial Black"/>
                <a:cs typeface="Arial Black"/>
              </a:rPr>
              <a:t>завышенные</a:t>
            </a:r>
            <a:r>
              <a:rPr sz="1700" spc="-65" dirty="0">
                <a:latin typeface="Arial Black"/>
                <a:cs typeface="Arial Black"/>
              </a:rPr>
              <a:t> требования </a:t>
            </a:r>
            <a:r>
              <a:rPr sz="1700" spc="40" dirty="0">
                <a:latin typeface="Tahoma"/>
                <a:cs typeface="Tahoma"/>
              </a:rPr>
              <a:t>(чрезмерная </a:t>
            </a:r>
            <a:r>
              <a:rPr sz="1700" spc="50" dirty="0">
                <a:latin typeface="Tahoma"/>
                <a:cs typeface="Tahoma"/>
              </a:rPr>
              <a:t>загруженность</a:t>
            </a:r>
            <a:r>
              <a:rPr sz="1700" spc="-75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дополнительными</a:t>
            </a:r>
            <a:r>
              <a:rPr sz="1700" spc="-75" dirty="0">
                <a:latin typeface="Tahoma"/>
                <a:cs typeface="Tahoma"/>
              </a:rPr>
              <a:t> </a:t>
            </a:r>
            <a:r>
              <a:rPr sz="1700" spc="45" dirty="0">
                <a:latin typeface="Tahoma"/>
                <a:cs typeface="Tahoma"/>
              </a:rPr>
              <a:t>занятиями,</a:t>
            </a:r>
            <a:r>
              <a:rPr sz="1700" spc="-75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сравнение</a:t>
            </a:r>
            <a:r>
              <a:rPr sz="1700" spc="-7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с</a:t>
            </a:r>
            <a:r>
              <a:rPr sz="1700" spc="-70" dirty="0">
                <a:latin typeface="Tahoma"/>
                <a:cs typeface="Tahoma"/>
              </a:rPr>
              <a:t> </a:t>
            </a:r>
            <a:r>
              <a:rPr sz="1700" spc="-10" dirty="0">
                <a:latin typeface="Tahoma"/>
                <a:cs typeface="Tahoma"/>
              </a:rPr>
              <a:t>более</a:t>
            </a:r>
            <a:endParaRPr sz="17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1700" spc="45" dirty="0">
                <a:latin typeface="Tahoma"/>
                <a:cs typeface="Tahoma"/>
              </a:rPr>
              <a:t>«успешными»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-10" dirty="0">
                <a:latin typeface="Tahoma"/>
                <a:cs typeface="Tahoma"/>
              </a:rPr>
              <a:t>сверстниками);</a:t>
            </a:r>
            <a:endParaRPr sz="1700">
              <a:latin typeface="Tahoma"/>
              <a:cs typeface="Tahoma"/>
            </a:endParaRPr>
          </a:p>
          <a:p>
            <a:pPr marL="12700" marR="1706880">
              <a:lnSpc>
                <a:spcPct val="111500"/>
              </a:lnSpc>
              <a:spcBef>
                <a:spcPts val="50"/>
              </a:spcBef>
            </a:pPr>
            <a:r>
              <a:rPr sz="1700" spc="-120" dirty="0">
                <a:latin typeface="Arial Black"/>
                <a:cs typeface="Arial Black"/>
              </a:rPr>
              <a:t>сложились</a:t>
            </a:r>
            <a:r>
              <a:rPr sz="1700" spc="-70" dirty="0">
                <a:latin typeface="Arial Black"/>
                <a:cs typeface="Arial Black"/>
              </a:rPr>
              <a:t> </a:t>
            </a:r>
            <a:r>
              <a:rPr sz="1700" spc="-100" dirty="0">
                <a:latin typeface="Arial Black"/>
                <a:cs typeface="Arial Black"/>
              </a:rPr>
              <a:t>конфликтные</a:t>
            </a:r>
            <a:r>
              <a:rPr sz="1700" spc="-65" dirty="0">
                <a:latin typeface="Arial Black"/>
                <a:cs typeface="Arial Black"/>
              </a:rPr>
              <a:t> </a:t>
            </a:r>
            <a:r>
              <a:rPr sz="1700" spc="-50" dirty="0">
                <a:latin typeface="Arial Black"/>
                <a:cs typeface="Arial Black"/>
              </a:rPr>
              <a:t>взаимоотношения; </a:t>
            </a:r>
            <a:r>
              <a:rPr sz="1700" spc="50" dirty="0">
                <a:latin typeface="Tahoma"/>
                <a:cs typeface="Tahoma"/>
              </a:rPr>
              <a:t>родители</a:t>
            </a:r>
            <a:r>
              <a:rPr sz="1700" spc="-75" dirty="0">
                <a:latin typeface="Tahoma"/>
                <a:cs typeface="Tahoma"/>
              </a:rPr>
              <a:t> </a:t>
            </a:r>
            <a:r>
              <a:rPr sz="1700" spc="45" dirty="0">
                <a:latin typeface="Tahoma"/>
                <a:cs typeface="Tahoma"/>
              </a:rPr>
              <a:t>вовлекают</a:t>
            </a:r>
            <a:r>
              <a:rPr sz="1700" spc="-75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ребенка</a:t>
            </a:r>
            <a:r>
              <a:rPr sz="1700" spc="-7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в</a:t>
            </a:r>
            <a:r>
              <a:rPr sz="1700" spc="-70" dirty="0">
                <a:latin typeface="Tahoma"/>
                <a:cs typeface="Tahoma"/>
              </a:rPr>
              <a:t> </a:t>
            </a:r>
            <a:r>
              <a:rPr sz="1700" spc="-10" dirty="0">
                <a:latin typeface="Arial Black"/>
                <a:cs typeface="Arial Black"/>
              </a:rPr>
              <a:t>постоянные </a:t>
            </a:r>
            <a:r>
              <a:rPr sz="1700" spc="-100" dirty="0">
                <a:latin typeface="Arial Black"/>
                <a:cs typeface="Arial Black"/>
              </a:rPr>
              <a:t>обсуждения</a:t>
            </a:r>
            <a:r>
              <a:rPr sz="1700" spc="-85" dirty="0">
                <a:latin typeface="Arial Black"/>
                <a:cs typeface="Arial Black"/>
              </a:rPr>
              <a:t> </a:t>
            </a:r>
            <a:r>
              <a:rPr sz="1700" spc="-110" dirty="0">
                <a:latin typeface="Arial Black"/>
                <a:cs typeface="Arial Black"/>
              </a:rPr>
              <a:t>социальных</a:t>
            </a:r>
            <a:r>
              <a:rPr sz="1700" spc="-85" dirty="0">
                <a:latin typeface="Arial Black"/>
                <a:cs typeface="Arial Black"/>
              </a:rPr>
              <a:t> </a:t>
            </a:r>
            <a:r>
              <a:rPr sz="1700" dirty="0">
                <a:latin typeface="Arial Black"/>
                <a:cs typeface="Arial Black"/>
              </a:rPr>
              <a:t>и</a:t>
            </a:r>
            <a:r>
              <a:rPr sz="1700" spc="-80" dirty="0">
                <a:latin typeface="Arial Black"/>
                <a:cs typeface="Arial Black"/>
              </a:rPr>
              <a:t> </a:t>
            </a:r>
            <a:r>
              <a:rPr sz="1700" spc="-25" dirty="0">
                <a:latin typeface="Arial Black"/>
                <a:cs typeface="Arial Black"/>
              </a:rPr>
              <a:t>финансовых </a:t>
            </a:r>
            <a:r>
              <a:rPr sz="1700" spc="-90" dirty="0">
                <a:latin typeface="Arial Black"/>
                <a:cs typeface="Arial Black"/>
              </a:rPr>
              <a:t>проблем</a:t>
            </a:r>
            <a:r>
              <a:rPr sz="1700" spc="-90" dirty="0">
                <a:latin typeface="Tahoma"/>
                <a:cs typeface="Tahoma"/>
              </a:rPr>
              <a:t>,</a:t>
            </a:r>
            <a:r>
              <a:rPr sz="1700" spc="-75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высказывают</a:t>
            </a:r>
            <a:r>
              <a:rPr sz="1700" spc="-70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мысли</a:t>
            </a:r>
            <a:r>
              <a:rPr sz="1700" spc="-75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об</a:t>
            </a:r>
            <a:r>
              <a:rPr sz="1700" spc="-70" dirty="0">
                <a:latin typeface="Tahoma"/>
                <a:cs typeface="Tahoma"/>
              </a:rPr>
              <a:t> </a:t>
            </a:r>
            <a:r>
              <a:rPr sz="1700" spc="-10" dirty="0">
                <a:latin typeface="Tahoma"/>
                <a:cs typeface="Tahoma"/>
              </a:rPr>
              <a:t>отсутствии </a:t>
            </a:r>
            <a:r>
              <a:rPr sz="1700" spc="50" dirty="0">
                <a:latin typeface="Tahoma"/>
                <a:cs typeface="Tahoma"/>
              </a:rPr>
              <a:t>перспектив</a:t>
            </a:r>
            <a:r>
              <a:rPr sz="1700" spc="-7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в</a:t>
            </a:r>
            <a:r>
              <a:rPr sz="1700" spc="-7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современном</a:t>
            </a:r>
            <a:r>
              <a:rPr sz="1700" spc="-70" dirty="0">
                <a:latin typeface="Tahoma"/>
                <a:cs typeface="Tahoma"/>
              </a:rPr>
              <a:t> </a:t>
            </a:r>
            <a:r>
              <a:rPr sz="1700" spc="-10" dirty="0">
                <a:latin typeface="Tahoma"/>
                <a:cs typeface="Tahoma"/>
              </a:rPr>
              <a:t>обществе;</a:t>
            </a:r>
            <a:endParaRPr sz="1700">
              <a:latin typeface="Tahoma"/>
              <a:cs typeface="Tahoma"/>
            </a:endParaRPr>
          </a:p>
          <a:p>
            <a:pPr marL="12700" marR="2096135">
              <a:lnSpc>
                <a:spcPct val="113999"/>
              </a:lnSpc>
            </a:pPr>
            <a:r>
              <a:rPr sz="1700" spc="55" dirty="0">
                <a:latin typeface="Tahoma"/>
                <a:cs typeface="Tahoma"/>
              </a:rPr>
              <a:t>внутри</a:t>
            </a:r>
            <a:r>
              <a:rPr sz="1700" spc="-65" dirty="0">
                <a:latin typeface="Tahoma"/>
                <a:cs typeface="Tahoma"/>
              </a:rPr>
              <a:t> </a:t>
            </a:r>
            <a:r>
              <a:rPr sz="1700" spc="90" dirty="0">
                <a:latin typeface="Tahoma"/>
                <a:cs typeface="Tahoma"/>
              </a:rPr>
              <a:t>семьи</a:t>
            </a:r>
            <a:r>
              <a:rPr sz="1700" spc="-60" dirty="0">
                <a:latin typeface="Tahoma"/>
                <a:cs typeface="Tahoma"/>
              </a:rPr>
              <a:t> </a:t>
            </a:r>
            <a:r>
              <a:rPr sz="1700" spc="-60" dirty="0">
                <a:latin typeface="Arial Black"/>
                <a:cs typeface="Arial Black"/>
              </a:rPr>
              <a:t>нет</a:t>
            </a:r>
            <a:r>
              <a:rPr sz="1700" spc="-95" dirty="0">
                <a:latin typeface="Arial Black"/>
                <a:cs typeface="Arial Black"/>
              </a:rPr>
              <a:t> эмоционального </a:t>
            </a:r>
            <a:r>
              <a:rPr sz="1700" spc="-75" dirty="0">
                <a:latin typeface="Arial Black"/>
                <a:cs typeface="Arial Black"/>
              </a:rPr>
              <a:t>тепла</a:t>
            </a:r>
            <a:r>
              <a:rPr sz="1700" spc="-100" dirty="0">
                <a:latin typeface="Arial Black"/>
                <a:cs typeface="Arial Black"/>
              </a:rPr>
              <a:t> </a:t>
            </a:r>
            <a:r>
              <a:rPr sz="1700" spc="-50" dirty="0">
                <a:latin typeface="Arial Black"/>
                <a:cs typeface="Arial Black"/>
              </a:rPr>
              <a:t>и </a:t>
            </a:r>
            <a:r>
              <a:rPr sz="1700" spc="-75" dirty="0">
                <a:latin typeface="Arial Black"/>
                <a:cs typeface="Arial Black"/>
              </a:rPr>
              <a:t>доверительных</a:t>
            </a:r>
            <a:r>
              <a:rPr sz="1700" spc="-35" dirty="0">
                <a:latin typeface="Arial Black"/>
                <a:cs typeface="Arial Black"/>
              </a:rPr>
              <a:t> </a:t>
            </a:r>
            <a:r>
              <a:rPr sz="1700" spc="-10" dirty="0">
                <a:latin typeface="Arial Black"/>
                <a:cs typeface="Arial Black"/>
              </a:rPr>
              <a:t>отношений;</a:t>
            </a:r>
            <a:endParaRPr sz="1700">
              <a:latin typeface="Arial Black"/>
              <a:cs typeface="Arial Black"/>
            </a:endParaRPr>
          </a:p>
          <a:p>
            <a:pPr marL="12700" marR="2907665">
              <a:lnSpc>
                <a:spcPct val="113999"/>
              </a:lnSpc>
            </a:pPr>
            <a:r>
              <a:rPr sz="1700" spc="-50" dirty="0">
                <a:latin typeface="Arial Black"/>
                <a:cs typeface="Arial Black"/>
              </a:rPr>
              <a:t>родители</a:t>
            </a:r>
            <a:r>
              <a:rPr sz="1700" spc="-85" dirty="0">
                <a:latin typeface="Arial Black"/>
                <a:cs typeface="Arial Black"/>
              </a:rPr>
              <a:t> </a:t>
            </a:r>
            <a:r>
              <a:rPr sz="1700" spc="-95" dirty="0">
                <a:latin typeface="Arial Black"/>
                <a:cs typeface="Arial Black"/>
              </a:rPr>
              <a:t>обесценивают</a:t>
            </a:r>
            <a:r>
              <a:rPr sz="1700" spc="-85" dirty="0">
                <a:latin typeface="Arial Black"/>
                <a:cs typeface="Arial Black"/>
              </a:rPr>
              <a:t> </a:t>
            </a:r>
            <a:r>
              <a:rPr sz="1700" spc="-70" dirty="0">
                <a:latin typeface="Arial Black"/>
                <a:cs typeface="Arial Black"/>
              </a:rPr>
              <a:t>эмоции</a:t>
            </a:r>
            <a:r>
              <a:rPr sz="1700" spc="-85" dirty="0">
                <a:latin typeface="Arial Black"/>
                <a:cs typeface="Arial Black"/>
              </a:rPr>
              <a:t> </a:t>
            </a:r>
            <a:r>
              <a:rPr sz="1700" spc="-50" dirty="0">
                <a:latin typeface="Arial Black"/>
                <a:cs typeface="Arial Black"/>
              </a:rPr>
              <a:t>и </a:t>
            </a:r>
            <a:r>
              <a:rPr sz="1700" spc="-60" dirty="0">
                <a:latin typeface="Arial Black"/>
                <a:cs typeface="Arial Black"/>
              </a:rPr>
              <a:t>чувства</a:t>
            </a:r>
            <a:r>
              <a:rPr sz="1700" spc="-90" dirty="0">
                <a:latin typeface="Arial Black"/>
                <a:cs typeface="Arial Black"/>
              </a:rPr>
              <a:t> </a:t>
            </a:r>
            <a:r>
              <a:rPr sz="1700" spc="-10" dirty="0">
                <a:latin typeface="Arial Black"/>
                <a:cs typeface="Arial Black"/>
              </a:rPr>
              <a:t>ребенка;</a:t>
            </a:r>
            <a:endParaRPr sz="1700">
              <a:latin typeface="Arial Black"/>
              <a:cs typeface="Arial Black"/>
            </a:endParaRPr>
          </a:p>
          <a:p>
            <a:pPr marL="12700" marR="2037714">
              <a:lnSpc>
                <a:spcPct val="113999"/>
              </a:lnSpc>
            </a:pPr>
            <a:r>
              <a:rPr sz="1700" dirty="0">
                <a:latin typeface="Arial Black"/>
                <a:cs typeface="Arial Black"/>
              </a:rPr>
              <a:t>в</a:t>
            </a:r>
            <a:r>
              <a:rPr sz="1700" spc="-95" dirty="0">
                <a:latin typeface="Arial Black"/>
                <a:cs typeface="Arial Black"/>
              </a:rPr>
              <a:t> </a:t>
            </a:r>
            <a:r>
              <a:rPr sz="1700" spc="-125" dirty="0">
                <a:latin typeface="Arial Black"/>
                <a:cs typeface="Arial Black"/>
              </a:rPr>
              <a:t>семье</a:t>
            </a:r>
            <a:r>
              <a:rPr sz="1700" spc="-90" dirty="0">
                <a:latin typeface="Arial Black"/>
                <a:cs typeface="Arial Black"/>
              </a:rPr>
              <a:t> </a:t>
            </a:r>
            <a:r>
              <a:rPr sz="1700" spc="-55" dirty="0">
                <a:latin typeface="Arial Black"/>
                <a:cs typeface="Arial Black"/>
              </a:rPr>
              <a:t>внушают</a:t>
            </a:r>
            <a:r>
              <a:rPr sz="1700" spc="-95" dirty="0">
                <a:latin typeface="Arial Black"/>
                <a:cs typeface="Arial Black"/>
              </a:rPr>
              <a:t> </a:t>
            </a:r>
            <a:r>
              <a:rPr sz="1700" spc="-105" dirty="0">
                <a:latin typeface="Arial Black"/>
                <a:cs typeface="Arial Black"/>
              </a:rPr>
              <a:t>ребенку</a:t>
            </a:r>
            <a:r>
              <a:rPr sz="1700" spc="-95" dirty="0">
                <a:latin typeface="Arial Black"/>
                <a:cs typeface="Arial Black"/>
              </a:rPr>
              <a:t> </a:t>
            </a:r>
            <a:r>
              <a:rPr sz="1700" spc="-55" dirty="0">
                <a:latin typeface="Arial Black"/>
                <a:cs typeface="Arial Black"/>
              </a:rPr>
              <a:t>чувство</a:t>
            </a:r>
            <a:r>
              <a:rPr sz="1700" spc="-95" dirty="0">
                <a:latin typeface="Arial Black"/>
                <a:cs typeface="Arial Black"/>
              </a:rPr>
              <a:t> </a:t>
            </a:r>
            <a:r>
              <a:rPr sz="1700" spc="-10" dirty="0">
                <a:latin typeface="Arial Black"/>
                <a:cs typeface="Arial Black"/>
              </a:rPr>
              <a:t>личной </a:t>
            </a:r>
            <a:r>
              <a:rPr sz="1700" spc="-85" dirty="0">
                <a:latin typeface="Arial Black"/>
                <a:cs typeface="Arial Black"/>
              </a:rPr>
              <a:t>недостаточности </a:t>
            </a:r>
            <a:r>
              <a:rPr sz="1700" spc="-50" dirty="0">
                <a:latin typeface="Tahoma"/>
                <a:cs typeface="Tahoma"/>
              </a:rPr>
              <a:t>(«ты</a:t>
            </a:r>
            <a:r>
              <a:rPr sz="1700" spc="-4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ничего</a:t>
            </a:r>
            <a:r>
              <a:rPr sz="1700" spc="-4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не</a:t>
            </a:r>
            <a:r>
              <a:rPr sz="1700" spc="-45" dirty="0">
                <a:latin typeface="Tahoma"/>
                <a:cs typeface="Tahoma"/>
              </a:rPr>
              <a:t> </a:t>
            </a:r>
            <a:r>
              <a:rPr sz="1700" spc="-10" dirty="0">
                <a:latin typeface="Tahoma"/>
                <a:cs typeface="Tahoma"/>
              </a:rPr>
              <a:t>умеешь»,</a:t>
            </a:r>
            <a:endParaRPr sz="17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84"/>
              </a:spcBef>
            </a:pPr>
            <a:r>
              <a:rPr sz="1700" spc="-10" dirty="0">
                <a:latin typeface="Tahoma"/>
                <a:cs typeface="Tahoma"/>
              </a:rPr>
              <a:t>«растяпа»,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«все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делаешь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не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-10" dirty="0">
                <a:latin typeface="Tahoma"/>
                <a:cs typeface="Tahoma"/>
              </a:rPr>
              <a:t>так»);</a:t>
            </a:r>
            <a:endParaRPr sz="1700">
              <a:latin typeface="Tahoma"/>
              <a:cs typeface="Tahoma"/>
            </a:endParaRPr>
          </a:p>
          <a:p>
            <a:pPr marL="12700" marR="2193925">
              <a:lnSpc>
                <a:spcPct val="113999"/>
              </a:lnSpc>
            </a:pPr>
            <a:r>
              <a:rPr sz="1700" spc="-95" dirty="0">
                <a:latin typeface="Arial Black"/>
                <a:cs typeface="Arial Black"/>
              </a:rPr>
              <a:t>близкие</a:t>
            </a:r>
            <a:r>
              <a:rPr sz="1700" spc="-60" dirty="0">
                <a:latin typeface="Arial Black"/>
                <a:cs typeface="Arial Black"/>
              </a:rPr>
              <a:t> </a:t>
            </a:r>
            <a:r>
              <a:rPr sz="1700" dirty="0">
                <a:latin typeface="Tahoma"/>
                <a:cs typeface="Tahoma"/>
              </a:rPr>
              <a:t>ставят</a:t>
            </a:r>
            <a:r>
              <a:rPr sz="1700" spc="-15" dirty="0">
                <a:latin typeface="Tahoma"/>
                <a:cs typeface="Tahoma"/>
              </a:rPr>
              <a:t> </a:t>
            </a:r>
            <a:r>
              <a:rPr sz="1700" spc="-95" dirty="0">
                <a:latin typeface="Arial Black"/>
                <a:cs typeface="Arial Black"/>
              </a:rPr>
              <a:t>жесткие</a:t>
            </a:r>
            <a:r>
              <a:rPr sz="1700" spc="-60" dirty="0">
                <a:latin typeface="Arial Black"/>
                <a:cs typeface="Arial Black"/>
              </a:rPr>
              <a:t> </a:t>
            </a:r>
            <a:r>
              <a:rPr sz="1700" spc="-75" dirty="0">
                <a:latin typeface="Arial Black"/>
                <a:cs typeface="Arial Black"/>
              </a:rPr>
              <a:t>установки</a:t>
            </a:r>
            <a:r>
              <a:rPr sz="1700" spc="-60" dirty="0">
                <a:latin typeface="Arial Black"/>
                <a:cs typeface="Arial Black"/>
              </a:rPr>
              <a:t> </a:t>
            </a:r>
            <a:r>
              <a:rPr sz="1700" spc="-25" dirty="0">
                <a:latin typeface="Arial Black"/>
                <a:cs typeface="Arial Black"/>
              </a:rPr>
              <a:t>на </a:t>
            </a:r>
            <a:r>
              <a:rPr sz="1700" spc="-70" dirty="0">
                <a:latin typeface="Arial Black"/>
                <a:cs typeface="Arial Black"/>
              </a:rPr>
              <a:t>оценки</a:t>
            </a:r>
            <a:r>
              <a:rPr sz="1700" spc="-110" dirty="0">
                <a:latin typeface="Arial Black"/>
                <a:cs typeface="Arial Black"/>
              </a:rPr>
              <a:t> </a:t>
            </a:r>
            <a:r>
              <a:rPr sz="1700" dirty="0">
                <a:latin typeface="Arial Black"/>
                <a:cs typeface="Arial Black"/>
              </a:rPr>
              <a:t>в</a:t>
            </a:r>
            <a:r>
              <a:rPr sz="1700" spc="-110" dirty="0">
                <a:latin typeface="Arial Black"/>
                <a:cs typeface="Arial Black"/>
              </a:rPr>
              <a:t> </a:t>
            </a:r>
            <a:r>
              <a:rPr sz="1700" spc="-80" dirty="0">
                <a:latin typeface="Arial Black"/>
                <a:cs typeface="Arial Black"/>
              </a:rPr>
              <a:t>школе,</a:t>
            </a:r>
            <a:r>
              <a:rPr sz="1700" spc="-105" dirty="0">
                <a:latin typeface="Arial Black"/>
                <a:cs typeface="Arial Black"/>
              </a:rPr>
              <a:t> </a:t>
            </a:r>
            <a:r>
              <a:rPr sz="1700" spc="75" dirty="0">
                <a:latin typeface="Tahoma"/>
                <a:cs typeface="Tahoma"/>
              </a:rPr>
              <a:t>на</a:t>
            </a:r>
            <a:r>
              <a:rPr sz="1700" spc="-75" dirty="0">
                <a:latin typeface="Tahoma"/>
                <a:cs typeface="Tahoma"/>
              </a:rPr>
              <a:t> </a:t>
            </a:r>
            <a:r>
              <a:rPr sz="1700" spc="45" dirty="0">
                <a:latin typeface="Tahoma"/>
                <a:cs typeface="Tahoma"/>
              </a:rPr>
              <a:t>результаты</a:t>
            </a:r>
            <a:r>
              <a:rPr sz="1700" spc="-70" dirty="0">
                <a:latin typeface="Tahoma"/>
                <a:cs typeface="Tahoma"/>
              </a:rPr>
              <a:t> </a:t>
            </a:r>
            <a:r>
              <a:rPr sz="1700" spc="35" dirty="0">
                <a:latin typeface="Tahoma"/>
                <a:cs typeface="Tahoma"/>
              </a:rPr>
              <a:t>экзаменов, </a:t>
            </a:r>
            <a:r>
              <a:rPr sz="1700" spc="85" dirty="0">
                <a:latin typeface="Tahoma"/>
                <a:cs typeface="Tahoma"/>
              </a:rPr>
              <a:t>выбор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60" dirty="0">
                <a:latin typeface="Tahoma"/>
                <a:cs typeface="Tahoma"/>
              </a:rPr>
              <a:t>конкретной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10" dirty="0">
                <a:latin typeface="Tahoma"/>
                <a:cs typeface="Tahoma"/>
              </a:rPr>
              <a:t>профессии </a:t>
            </a:r>
            <a:r>
              <a:rPr sz="1700" spc="105" dirty="0">
                <a:latin typeface="Tahoma"/>
                <a:cs typeface="Tahoma"/>
              </a:rPr>
              <a:t>и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10" dirty="0">
                <a:latin typeface="Tahoma"/>
                <a:cs typeface="Tahoma"/>
              </a:rPr>
              <a:t>т.п.;</a:t>
            </a:r>
            <a:endParaRPr sz="1700">
              <a:latin typeface="Tahoma"/>
              <a:cs typeface="Tahoma"/>
            </a:endParaRPr>
          </a:p>
          <a:p>
            <a:pPr marL="12700" marR="2646680">
              <a:lnSpc>
                <a:spcPct val="113999"/>
              </a:lnSpc>
            </a:pPr>
            <a:r>
              <a:rPr sz="1700" spc="75" dirty="0">
                <a:latin typeface="Tahoma"/>
                <a:cs typeface="Tahoma"/>
              </a:rPr>
              <a:t>семья</a:t>
            </a:r>
            <a:r>
              <a:rPr sz="1700" spc="2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столкнулась</a:t>
            </a:r>
            <a:r>
              <a:rPr sz="1700" spc="30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с</a:t>
            </a:r>
            <a:r>
              <a:rPr sz="1700" spc="35" dirty="0">
                <a:latin typeface="Tahoma"/>
                <a:cs typeface="Tahoma"/>
              </a:rPr>
              <a:t> </a:t>
            </a:r>
            <a:r>
              <a:rPr sz="1700" spc="-65" dirty="0">
                <a:latin typeface="Arial Black"/>
                <a:cs typeface="Arial Black"/>
              </a:rPr>
              <a:t>потерей</a:t>
            </a:r>
            <a:r>
              <a:rPr sz="1700" spc="-10" dirty="0">
                <a:latin typeface="Arial Black"/>
                <a:cs typeface="Arial Black"/>
              </a:rPr>
              <a:t> </a:t>
            </a:r>
            <a:r>
              <a:rPr sz="1700" spc="-65" dirty="0">
                <a:latin typeface="Arial Black"/>
                <a:cs typeface="Arial Black"/>
              </a:rPr>
              <a:t>близкого </a:t>
            </a:r>
            <a:r>
              <a:rPr sz="1700" spc="-90" dirty="0">
                <a:latin typeface="Arial Black"/>
                <a:cs typeface="Arial Black"/>
              </a:rPr>
              <a:t>человека</a:t>
            </a:r>
            <a:r>
              <a:rPr sz="1700" spc="-100" dirty="0">
                <a:latin typeface="Arial Black"/>
                <a:cs typeface="Arial Black"/>
              </a:rPr>
              <a:t> </a:t>
            </a:r>
            <a:r>
              <a:rPr sz="1700" spc="-40" dirty="0">
                <a:latin typeface="Arial Black"/>
                <a:cs typeface="Arial Black"/>
              </a:rPr>
              <a:t>или</a:t>
            </a:r>
            <a:r>
              <a:rPr sz="1700" spc="-100" dirty="0">
                <a:latin typeface="Arial Black"/>
                <a:cs typeface="Arial Black"/>
              </a:rPr>
              <a:t> </a:t>
            </a:r>
            <a:r>
              <a:rPr sz="1700" spc="-10" dirty="0">
                <a:latin typeface="Arial Black"/>
                <a:cs typeface="Arial Black"/>
              </a:rPr>
              <a:t>родственника;</a:t>
            </a:r>
            <a:endParaRPr sz="17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1700" spc="50" dirty="0">
                <a:latin typeface="Tahoma"/>
                <a:cs typeface="Tahoma"/>
              </a:rPr>
              <a:t>родители</a:t>
            </a:r>
            <a:r>
              <a:rPr sz="1700" spc="-55" dirty="0">
                <a:latin typeface="Tahoma"/>
                <a:cs typeface="Tahoma"/>
              </a:rPr>
              <a:t> </a:t>
            </a:r>
            <a:r>
              <a:rPr sz="1700" spc="-65" dirty="0">
                <a:latin typeface="Arial Black"/>
                <a:cs typeface="Arial Black"/>
              </a:rPr>
              <a:t>гипер</a:t>
            </a:r>
            <a:r>
              <a:rPr sz="1700" spc="-90" dirty="0">
                <a:latin typeface="Arial Black"/>
                <a:cs typeface="Arial Black"/>
              </a:rPr>
              <a:t> </a:t>
            </a:r>
            <a:r>
              <a:rPr sz="1700" spc="-40" dirty="0">
                <a:latin typeface="Arial Black"/>
                <a:cs typeface="Arial Black"/>
              </a:rPr>
              <a:t>или</a:t>
            </a:r>
            <a:r>
              <a:rPr sz="1700" spc="-90" dirty="0">
                <a:latin typeface="Arial Black"/>
                <a:cs typeface="Arial Black"/>
              </a:rPr>
              <a:t> </a:t>
            </a:r>
            <a:r>
              <a:rPr sz="1700" spc="-75" dirty="0">
                <a:latin typeface="Arial Black"/>
                <a:cs typeface="Arial Black"/>
              </a:rPr>
              <a:t>гипоопекают</a:t>
            </a:r>
            <a:r>
              <a:rPr sz="1700" spc="-95" dirty="0">
                <a:latin typeface="Arial Black"/>
                <a:cs typeface="Arial Black"/>
              </a:rPr>
              <a:t> </a:t>
            </a:r>
            <a:r>
              <a:rPr sz="1700" spc="-10" dirty="0">
                <a:latin typeface="Arial Black"/>
                <a:cs typeface="Arial Black"/>
              </a:rPr>
              <a:t>ребенка.</a:t>
            </a:r>
            <a:endParaRPr sz="1700">
              <a:latin typeface="Arial Black"/>
              <a:cs typeface="Arial Black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pc="45" dirty="0"/>
              <a:t>https://vk.com/parental_control</a:t>
            </a:r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8200"/>
              </a:lnSpc>
              <a:spcBef>
                <a:spcPts val="100"/>
              </a:spcBef>
            </a:pPr>
            <a:r>
              <a:rPr spc="-185" dirty="0"/>
              <a:t>ПОЧЕМУ</a:t>
            </a:r>
            <a:r>
              <a:rPr spc="-180" dirty="0"/>
              <a:t> </a:t>
            </a:r>
            <a:r>
              <a:rPr spc="-285" dirty="0"/>
              <a:t>РЕБЕНОК</a:t>
            </a:r>
            <a:r>
              <a:rPr spc="-180" dirty="0"/>
              <a:t> </a:t>
            </a:r>
            <a:r>
              <a:rPr spc="-270" dirty="0"/>
              <a:t>МОЖЕТ</a:t>
            </a:r>
            <a:r>
              <a:rPr spc="-180" dirty="0"/>
              <a:t> </a:t>
            </a:r>
            <a:r>
              <a:rPr spc="-345" dirty="0"/>
              <a:t>ИСПЫТЫВАТЬ </a:t>
            </a:r>
            <a:r>
              <a:rPr spc="-305" dirty="0"/>
              <a:t>НЕГАТИВНЫЕ</a:t>
            </a:r>
            <a:r>
              <a:rPr spc="-160" dirty="0"/>
              <a:t> </a:t>
            </a:r>
            <a:r>
              <a:rPr spc="-10" dirty="0"/>
              <a:t>ЭМОЦИИ?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895051" y="9011547"/>
            <a:ext cx="5508625" cy="911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3999"/>
              </a:lnSpc>
              <a:spcBef>
                <a:spcPts val="100"/>
              </a:spcBef>
            </a:pPr>
            <a:r>
              <a:rPr sz="1700" spc="-75" dirty="0">
                <a:solidFill>
                  <a:srgbClr val="FFFFFF"/>
                </a:solidFill>
                <a:latin typeface="Arial Black"/>
                <a:cs typeface="Arial Black"/>
              </a:rPr>
              <a:t>Попробуйте</a:t>
            </a:r>
            <a:r>
              <a:rPr sz="1700" spc="-9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spc="-45" dirty="0">
                <a:solidFill>
                  <a:srgbClr val="FFFFFF"/>
                </a:solidFill>
                <a:latin typeface="Arial Black"/>
                <a:cs typeface="Arial Black"/>
              </a:rPr>
              <a:t>оценить</a:t>
            </a:r>
            <a:r>
              <a:rPr sz="1700" spc="-9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spc="-85" dirty="0">
                <a:solidFill>
                  <a:srgbClr val="FFFFFF"/>
                </a:solidFill>
                <a:latin typeface="Arial Black"/>
                <a:cs typeface="Arial Black"/>
              </a:rPr>
              <a:t>обстановку</a:t>
            </a:r>
            <a:r>
              <a:rPr sz="1700" spc="-9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dirty="0">
                <a:solidFill>
                  <a:srgbClr val="FFFFFF"/>
                </a:solidFill>
                <a:latin typeface="Arial Black"/>
                <a:cs typeface="Arial Black"/>
              </a:rPr>
              <a:t>в</a:t>
            </a:r>
            <a:r>
              <a:rPr sz="1700" spc="-9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spc="-40" dirty="0">
                <a:solidFill>
                  <a:srgbClr val="FFFFFF"/>
                </a:solidFill>
                <a:latin typeface="Arial Black"/>
                <a:cs typeface="Arial Black"/>
              </a:rPr>
              <a:t>вашей</a:t>
            </a:r>
            <a:r>
              <a:rPr sz="1700" spc="-9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spc="-55" dirty="0">
                <a:solidFill>
                  <a:srgbClr val="FFFFFF"/>
                </a:solidFill>
                <a:latin typeface="Arial Black"/>
                <a:cs typeface="Arial Black"/>
              </a:rPr>
              <a:t>семье </a:t>
            </a:r>
            <a:r>
              <a:rPr sz="1700" spc="-275" dirty="0">
                <a:solidFill>
                  <a:srgbClr val="FFFFFF"/>
                </a:solidFill>
                <a:latin typeface="Arial Black"/>
                <a:cs typeface="Arial Black"/>
              </a:rPr>
              <a:t>с</a:t>
            </a:r>
            <a:r>
              <a:rPr sz="1700" spc="-11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spc="-50" dirty="0">
                <a:solidFill>
                  <a:srgbClr val="FFFFFF"/>
                </a:solidFill>
                <a:latin typeface="Arial Black"/>
                <a:cs typeface="Arial Black"/>
              </a:rPr>
              <a:t>позиции</a:t>
            </a:r>
            <a:r>
              <a:rPr sz="1700" spc="-9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spc="-110" dirty="0">
                <a:solidFill>
                  <a:srgbClr val="FFFFFF"/>
                </a:solidFill>
                <a:latin typeface="Arial Black"/>
                <a:cs typeface="Arial Black"/>
              </a:rPr>
              <a:t>ребенка</a:t>
            </a:r>
            <a:r>
              <a:rPr sz="1700" spc="-9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dirty="0">
                <a:solidFill>
                  <a:srgbClr val="FFFFFF"/>
                </a:solidFill>
                <a:latin typeface="Arial Black"/>
                <a:cs typeface="Arial Black"/>
              </a:rPr>
              <a:t>и</a:t>
            </a:r>
            <a:r>
              <a:rPr sz="1700" spc="-10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spc="-60" dirty="0">
                <a:solidFill>
                  <a:srgbClr val="FFFFFF"/>
                </a:solidFill>
                <a:latin typeface="Arial Black"/>
                <a:cs typeface="Arial Black"/>
              </a:rPr>
              <a:t>пережить</a:t>
            </a:r>
            <a:r>
              <a:rPr sz="1700" spc="-9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spc="-35" dirty="0">
                <a:solidFill>
                  <a:srgbClr val="FFFFFF"/>
                </a:solidFill>
                <a:latin typeface="Arial Black"/>
                <a:cs typeface="Arial Black"/>
              </a:rPr>
              <a:t>те</a:t>
            </a:r>
            <a:r>
              <a:rPr sz="1700" spc="-9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Arial Black"/>
                <a:cs typeface="Arial Black"/>
              </a:rPr>
              <a:t>чувства, </a:t>
            </a:r>
            <a:r>
              <a:rPr sz="1700" spc="-75" dirty="0">
                <a:solidFill>
                  <a:srgbClr val="FFFFFF"/>
                </a:solidFill>
                <a:latin typeface="Arial Black"/>
                <a:cs typeface="Arial Black"/>
              </a:rPr>
              <a:t>которые</a:t>
            </a:r>
            <a:r>
              <a:rPr sz="1700" spc="-9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spc="-65" dirty="0">
                <a:solidFill>
                  <a:srgbClr val="FFFFFF"/>
                </a:solidFill>
                <a:latin typeface="Arial Black"/>
                <a:cs typeface="Arial Black"/>
              </a:rPr>
              <a:t>испытывает</a:t>
            </a:r>
            <a:r>
              <a:rPr sz="1700" spc="-9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spc="-25" dirty="0">
                <a:solidFill>
                  <a:srgbClr val="FFFFFF"/>
                </a:solidFill>
                <a:latin typeface="Arial Black"/>
                <a:cs typeface="Arial Black"/>
              </a:rPr>
              <a:t>он.</a:t>
            </a:r>
            <a:endParaRPr sz="1700">
              <a:latin typeface="Arial Black"/>
              <a:cs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00660" y="3524449"/>
            <a:ext cx="3186430" cy="3848100"/>
          </a:xfrm>
          <a:custGeom>
            <a:avLst/>
            <a:gdLst/>
            <a:ahLst/>
            <a:cxnLst/>
            <a:rect l="l" t="t" r="r" b="b"/>
            <a:pathLst>
              <a:path w="3186429" h="3848100">
                <a:moveTo>
                  <a:pt x="2208467" y="12699"/>
                </a:moveTo>
                <a:lnTo>
                  <a:pt x="2165075" y="12699"/>
                </a:lnTo>
                <a:lnTo>
                  <a:pt x="2175919" y="0"/>
                </a:lnTo>
                <a:lnTo>
                  <a:pt x="2197615" y="0"/>
                </a:lnTo>
                <a:lnTo>
                  <a:pt x="2208467" y="12699"/>
                </a:lnTo>
                <a:close/>
              </a:path>
              <a:path w="3186429" h="3848100">
                <a:moveTo>
                  <a:pt x="2251891" y="12699"/>
                </a:moveTo>
                <a:lnTo>
                  <a:pt x="2208467" y="12699"/>
                </a:lnTo>
                <a:lnTo>
                  <a:pt x="2219320" y="0"/>
                </a:lnTo>
                <a:lnTo>
                  <a:pt x="2241032" y="0"/>
                </a:lnTo>
                <a:lnTo>
                  <a:pt x="2251891" y="12699"/>
                </a:lnTo>
                <a:close/>
              </a:path>
              <a:path w="3186429" h="3848100">
                <a:moveTo>
                  <a:pt x="2425522" y="12699"/>
                </a:moveTo>
                <a:lnTo>
                  <a:pt x="2367695" y="12699"/>
                </a:lnTo>
                <a:lnTo>
                  <a:pt x="2382158" y="0"/>
                </a:lnTo>
                <a:lnTo>
                  <a:pt x="2411069" y="0"/>
                </a:lnTo>
                <a:lnTo>
                  <a:pt x="2425522" y="12699"/>
                </a:lnTo>
                <a:close/>
              </a:path>
              <a:path w="3186429" h="3848100">
                <a:moveTo>
                  <a:pt x="2804408" y="63499"/>
                </a:moveTo>
                <a:lnTo>
                  <a:pt x="1809622" y="63499"/>
                </a:lnTo>
                <a:lnTo>
                  <a:pt x="1857896" y="38099"/>
                </a:lnTo>
                <a:lnTo>
                  <a:pt x="1906590" y="38099"/>
                </a:lnTo>
                <a:lnTo>
                  <a:pt x="1949347" y="12699"/>
                </a:lnTo>
                <a:lnTo>
                  <a:pt x="1970786" y="12699"/>
                </a:lnTo>
                <a:lnTo>
                  <a:pt x="1992261" y="25399"/>
                </a:lnTo>
                <a:lnTo>
                  <a:pt x="2513060" y="25399"/>
                </a:lnTo>
                <a:lnTo>
                  <a:pt x="2557517" y="50799"/>
                </a:lnTo>
                <a:lnTo>
                  <a:pt x="2782087" y="50799"/>
                </a:lnTo>
                <a:lnTo>
                  <a:pt x="2804408" y="63499"/>
                </a:lnTo>
                <a:close/>
              </a:path>
              <a:path w="3186429" h="3848100">
                <a:moveTo>
                  <a:pt x="2513060" y="25399"/>
                </a:moveTo>
                <a:lnTo>
                  <a:pt x="1992261" y="25399"/>
                </a:lnTo>
                <a:lnTo>
                  <a:pt x="2013771" y="12699"/>
                </a:lnTo>
                <a:lnTo>
                  <a:pt x="2490982" y="12699"/>
                </a:lnTo>
                <a:lnTo>
                  <a:pt x="2513060" y="25399"/>
                </a:lnTo>
                <a:close/>
              </a:path>
              <a:path w="3186429" h="3848100">
                <a:moveTo>
                  <a:pt x="2714771" y="50799"/>
                </a:moveTo>
                <a:lnTo>
                  <a:pt x="2579867" y="50799"/>
                </a:lnTo>
                <a:lnTo>
                  <a:pt x="2602280" y="25399"/>
                </a:lnTo>
                <a:lnTo>
                  <a:pt x="2624741" y="38099"/>
                </a:lnTo>
                <a:lnTo>
                  <a:pt x="2692264" y="38099"/>
                </a:lnTo>
                <a:lnTo>
                  <a:pt x="2714771" y="50799"/>
                </a:lnTo>
                <a:close/>
              </a:path>
              <a:path w="3186429" h="3848100">
                <a:moveTo>
                  <a:pt x="2848790" y="76199"/>
                </a:moveTo>
                <a:lnTo>
                  <a:pt x="1761748" y="76199"/>
                </a:lnTo>
                <a:lnTo>
                  <a:pt x="1785636" y="63499"/>
                </a:lnTo>
                <a:lnTo>
                  <a:pt x="2826647" y="63499"/>
                </a:lnTo>
                <a:lnTo>
                  <a:pt x="2848790" y="76199"/>
                </a:lnTo>
                <a:close/>
              </a:path>
              <a:path w="3186429" h="3848100">
                <a:moveTo>
                  <a:pt x="2957553" y="101599"/>
                </a:moveTo>
                <a:lnTo>
                  <a:pt x="1690646" y="101599"/>
                </a:lnTo>
                <a:lnTo>
                  <a:pt x="1737955" y="76199"/>
                </a:lnTo>
                <a:lnTo>
                  <a:pt x="2892729" y="76199"/>
                </a:lnTo>
                <a:lnTo>
                  <a:pt x="2914496" y="88899"/>
                </a:lnTo>
                <a:lnTo>
                  <a:pt x="2936108" y="88899"/>
                </a:lnTo>
                <a:lnTo>
                  <a:pt x="2957553" y="101599"/>
                </a:lnTo>
                <a:close/>
              </a:path>
              <a:path w="3186429" h="3848100">
                <a:moveTo>
                  <a:pt x="3186339" y="1904999"/>
                </a:moveTo>
                <a:lnTo>
                  <a:pt x="51208" y="1904999"/>
                </a:lnTo>
                <a:lnTo>
                  <a:pt x="54123" y="1892299"/>
                </a:lnTo>
                <a:lnTo>
                  <a:pt x="57115" y="1866899"/>
                </a:lnTo>
                <a:lnTo>
                  <a:pt x="60184" y="1854199"/>
                </a:lnTo>
                <a:lnTo>
                  <a:pt x="63326" y="1854199"/>
                </a:lnTo>
                <a:lnTo>
                  <a:pt x="66546" y="1828799"/>
                </a:lnTo>
                <a:lnTo>
                  <a:pt x="69841" y="1816099"/>
                </a:lnTo>
                <a:lnTo>
                  <a:pt x="73210" y="1816099"/>
                </a:lnTo>
                <a:lnTo>
                  <a:pt x="76654" y="1803399"/>
                </a:lnTo>
                <a:lnTo>
                  <a:pt x="80174" y="1777999"/>
                </a:lnTo>
                <a:lnTo>
                  <a:pt x="83769" y="1765299"/>
                </a:lnTo>
                <a:lnTo>
                  <a:pt x="91183" y="1765299"/>
                </a:lnTo>
                <a:lnTo>
                  <a:pt x="95002" y="1752599"/>
                </a:lnTo>
                <a:lnTo>
                  <a:pt x="98893" y="1739899"/>
                </a:lnTo>
                <a:lnTo>
                  <a:pt x="102858" y="1714499"/>
                </a:lnTo>
                <a:lnTo>
                  <a:pt x="111011" y="1701799"/>
                </a:lnTo>
                <a:lnTo>
                  <a:pt x="119456" y="1663699"/>
                </a:lnTo>
                <a:lnTo>
                  <a:pt x="128192" y="1638299"/>
                </a:lnTo>
                <a:lnTo>
                  <a:pt x="137219" y="1638299"/>
                </a:lnTo>
                <a:lnTo>
                  <a:pt x="146534" y="1612899"/>
                </a:lnTo>
                <a:lnTo>
                  <a:pt x="156138" y="1587499"/>
                </a:lnTo>
                <a:lnTo>
                  <a:pt x="166028" y="1574799"/>
                </a:lnTo>
                <a:lnTo>
                  <a:pt x="176201" y="1549399"/>
                </a:lnTo>
                <a:lnTo>
                  <a:pt x="186658" y="1523999"/>
                </a:lnTo>
                <a:lnTo>
                  <a:pt x="197398" y="1498599"/>
                </a:lnTo>
                <a:lnTo>
                  <a:pt x="208418" y="1473199"/>
                </a:lnTo>
                <a:lnTo>
                  <a:pt x="219716" y="1460499"/>
                </a:lnTo>
                <a:lnTo>
                  <a:pt x="231292" y="1435099"/>
                </a:lnTo>
                <a:lnTo>
                  <a:pt x="243143" y="1409699"/>
                </a:lnTo>
                <a:lnTo>
                  <a:pt x="255269" y="1396999"/>
                </a:lnTo>
                <a:lnTo>
                  <a:pt x="267668" y="1384299"/>
                </a:lnTo>
                <a:lnTo>
                  <a:pt x="280338" y="1346199"/>
                </a:lnTo>
                <a:lnTo>
                  <a:pt x="293279" y="1320799"/>
                </a:lnTo>
                <a:lnTo>
                  <a:pt x="306489" y="1308099"/>
                </a:lnTo>
                <a:lnTo>
                  <a:pt x="319966" y="1308099"/>
                </a:lnTo>
                <a:lnTo>
                  <a:pt x="332767" y="1282699"/>
                </a:lnTo>
                <a:lnTo>
                  <a:pt x="345765" y="1269999"/>
                </a:lnTo>
                <a:lnTo>
                  <a:pt x="372222" y="1231899"/>
                </a:lnTo>
                <a:lnTo>
                  <a:pt x="385619" y="1206499"/>
                </a:lnTo>
                <a:lnTo>
                  <a:pt x="399086" y="1181099"/>
                </a:lnTo>
                <a:lnTo>
                  <a:pt x="412593" y="1168399"/>
                </a:lnTo>
                <a:lnTo>
                  <a:pt x="426107" y="1168399"/>
                </a:lnTo>
                <a:lnTo>
                  <a:pt x="453032" y="1117599"/>
                </a:lnTo>
                <a:lnTo>
                  <a:pt x="466380" y="1092199"/>
                </a:lnTo>
                <a:lnTo>
                  <a:pt x="479608" y="1092199"/>
                </a:lnTo>
                <a:lnTo>
                  <a:pt x="492686" y="1079499"/>
                </a:lnTo>
                <a:lnTo>
                  <a:pt x="505583" y="1054099"/>
                </a:lnTo>
                <a:lnTo>
                  <a:pt x="518268" y="1028699"/>
                </a:lnTo>
                <a:lnTo>
                  <a:pt x="530709" y="1015999"/>
                </a:lnTo>
                <a:lnTo>
                  <a:pt x="542876" y="1003299"/>
                </a:lnTo>
                <a:lnTo>
                  <a:pt x="554735" y="990599"/>
                </a:lnTo>
                <a:lnTo>
                  <a:pt x="566254" y="965199"/>
                </a:lnTo>
                <a:lnTo>
                  <a:pt x="577402" y="952499"/>
                </a:lnTo>
                <a:lnTo>
                  <a:pt x="588500" y="927099"/>
                </a:lnTo>
                <a:lnTo>
                  <a:pt x="599238" y="914399"/>
                </a:lnTo>
                <a:lnTo>
                  <a:pt x="609681" y="888999"/>
                </a:lnTo>
                <a:lnTo>
                  <a:pt x="619891" y="863599"/>
                </a:lnTo>
                <a:lnTo>
                  <a:pt x="629933" y="850899"/>
                </a:lnTo>
                <a:lnTo>
                  <a:pt x="639870" y="825499"/>
                </a:lnTo>
                <a:lnTo>
                  <a:pt x="649765" y="800099"/>
                </a:lnTo>
                <a:lnTo>
                  <a:pt x="659681" y="787399"/>
                </a:lnTo>
                <a:lnTo>
                  <a:pt x="669682" y="761999"/>
                </a:lnTo>
                <a:lnTo>
                  <a:pt x="679832" y="749299"/>
                </a:lnTo>
                <a:lnTo>
                  <a:pt x="690196" y="723899"/>
                </a:lnTo>
                <a:lnTo>
                  <a:pt x="700835" y="698499"/>
                </a:lnTo>
                <a:lnTo>
                  <a:pt x="706277" y="698499"/>
                </a:lnTo>
                <a:lnTo>
                  <a:pt x="711812" y="685799"/>
                </a:lnTo>
                <a:lnTo>
                  <a:pt x="717449" y="673099"/>
                </a:lnTo>
                <a:lnTo>
                  <a:pt x="723196" y="660399"/>
                </a:lnTo>
                <a:lnTo>
                  <a:pt x="729059" y="647699"/>
                </a:lnTo>
                <a:lnTo>
                  <a:pt x="735046" y="647699"/>
                </a:lnTo>
                <a:lnTo>
                  <a:pt x="741165" y="634999"/>
                </a:lnTo>
                <a:lnTo>
                  <a:pt x="747424" y="622299"/>
                </a:lnTo>
                <a:lnTo>
                  <a:pt x="753833" y="622299"/>
                </a:lnTo>
                <a:lnTo>
                  <a:pt x="760397" y="609599"/>
                </a:lnTo>
                <a:lnTo>
                  <a:pt x="767126" y="596899"/>
                </a:lnTo>
                <a:lnTo>
                  <a:pt x="774027" y="584199"/>
                </a:lnTo>
                <a:lnTo>
                  <a:pt x="781108" y="584199"/>
                </a:lnTo>
                <a:lnTo>
                  <a:pt x="788378" y="571499"/>
                </a:lnTo>
                <a:lnTo>
                  <a:pt x="795844" y="558799"/>
                </a:lnTo>
                <a:lnTo>
                  <a:pt x="803513" y="558799"/>
                </a:lnTo>
                <a:lnTo>
                  <a:pt x="818049" y="533399"/>
                </a:lnTo>
                <a:lnTo>
                  <a:pt x="833121" y="520699"/>
                </a:lnTo>
                <a:lnTo>
                  <a:pt x="848689" y="507999"/>
                </a:lnTo>
                <a:lnTo>
                  <a:pt x="864714" y="495299"/>
                </a:lnTo>
                <a:lnTo>
                  <a:pt x="881159" y="482599"/>
                </a:lnTo>
                <a:lnTo>
                  <a:pt x="897983" y="482599"/>
                </a:lnTo>
                <a:lnTo>
                  <a:pt x="915147" y="469899"/>
                </a:lnTo>
                <a:lnTo>
                  <a:pt x="932613" y="457199"/>
                </a:lnTo>
                <a:lnTo>
                  <a:pt x="950343" y="444499"/>
                </a:lnTo>
                <a:lnTo>
                  <a:pt x="968297" y="444499"/>
                </a:lnTo>
                <a:lnTo>
                  <a:pt x="986436" y="431799"/>
                </a:lnTo>
                <a:lnTo>
                  <a:pt x="1004722" y="406399"/>
                </a:lnTo>
                <a:lnTo>
                  <a:pt x="1041578" y="380999"/>
                </a:lnTo>
                <a:lnTo>
                  <a:pt x="1060072" y="380999"/>
                </a:lnTo>
                <a:lnTo>
                  <a:pt x="1078559" y="368299"/>
                </a:lnTo>
                <a:lnTo>
                  <a:pt x="1100637" y="368299"/>
                </a:lnTo>
                <a:lnTo>
                  <a:pt x="1323223" y="241299"/>
                </a:lnTo>
                <a:lnTo>
                  <a:pt x="1345714" y="241299"/>
                </a:lnTo>
                <a:lnTo>
                  <a:pt x="1436221" y="190499"/>
                </a:lnTo>
                <a:lnTo>
                  <a:pt x="1458997" y="190499"/>
                </a:lnTo>
                <a:lnTo>
                  <a:pt x="1550756" y="139699"/>
                </a:lnTo>
                <a:lnTo>
                  <a:pt x="1597066" y="139699"/>
                </a:lnTo>
                <a:lnTo>
                  <a:pt x="1620338" y="114299"/>
                </a:lnTo>
                <a:lnTo>
                  <a:pt x="1643690" y="114299"/>
                </a:lnTo>
                <a:lnTo>
                  <a:pt x="1667125" y="101599"/>
                </a:lnTo>
                <a:lnTo>
                  <a:pt x="2957553" y="101599"/>
                </a:lnTo>
                <a:lnTo>
                  <a:pt x="2978812" y="88899"/>
                </a:lnTo>
                <a:lnTo>
                  <a:pt x="3041352" y="126999"/>
                </a:lnTo>
                <a:lnTo>
                  <a:pt x="3061738" y="126999"/>
                </a:lnTo>
                <a:lnTo>
                  <a:pt x="3081868" y="139699"/>
                </a:lnTo>
                <a:lnTo>
                  <a:pt x="3121304" y="165099"/>
                </a:lnTo>
                <a:lnTo>
                  <a:pt x="3141772" y="190499"/>
                </a:lnTo>
                <a:lnTo>
                  <a:pt x="3161873" y="215899"/>
                </a:lnTo>
                <a:lnTo>
                  <a:pt x="3186339" y="215899"/>
                </a:lnTo>
                <a:lnTo>
                  <a:pt x="3186339" y="1904999"/>
                </a:lnTo>
                <a:close/>
              </a:path>
              <a:path w="3186429" h="3848100">
                <a:moveTo>
                  <a:pt x="86573" y="2565399"/>
                </a:moveTo>
                <a:lnTo>
                  <a:pt x="80126" y="2539999"/>
                </a:lnTo>
                <a:lnTo>
                  <a:pt x="67927" y="2539999"/>
                </a:lnTo>
                <a:lnTo>
                  <a:pt x="56455" y="2514599"/>
                </a:lnTo>
                <a:lnTo>
                  <a:pt x="51049" y="2501899"/>
                </a:lnTo>
                <a:lnTo>
                  <a:pt x="45969" y="2476499"/>
                </a:lnTo>
                <a:lnTo>
                  <a:pt x="41206" y="2463799"/>
                </a:lnTo>
                <a:lnTo>
                  <a:pt x="36752" y="2451099"/>
                </a:lnTo>
                <a:lnTo>
                  <a:pt x="25158" y="2451099"/>
                </a:lnTo>
                <a:lnTo>
                  <a:pt x="21858" y="2438399"/>
                </a:lnTo>
                <a:lnTo>
                  <a:pt x="18826" y="2425699"/>
                </a:lnTo>
                <a:lnTo>
                  <a:pt x="16054" y="2412999"/>
                </a:lnTo>
                <a:lnTo>
                  <a:pt x="13534" y="2400299"/>
                </a:lnTo>
                <a:lnTo>
                  <a:pt x="9220" y="2400299"/>
                </a:lnTo>
                <a:lnTo>
                  <a:pt x="7407" y="2387599"/>
                </a:lnTo>
                <a:lnTo>
                  <a:pt x="5814" y="2362199"/>
                </a:lnTo>
                <a:lnTo>
                  <a:pt x="4433" y="2349499"/>
                </a:lnTo>
                <a:lnTo>
                  <a:pt x="2273" y="2324099"/>
                </a:lnTo>
                <a:lnTo>
                  <a:pt x="861" y="2324099"/>
                </a:lnTo>
                <a:lnTo>
                  <a:pt x="417" y="2311399"/>
                </a:lnTo>
                <a:lnTo>
                  <a:pt x="136" y="2298699"/>
                </a:lnTo>
                <a:lnTo>
                  <a:pt x="0" y="2273299"/>
                </a:lnTo>
                <a:lnTo>
                  <a:pt x="191" y="2260599"/>
                </a:lnTo>
                <a:lnTo>
                  <a:pt x="893" y="2222499"/>
                </a:lnTo>
                <a:lnTo>
                  <a:pt x="1419" y="2222499"/>
                </a:lnTo>
                <a:lnTo>
                  <a:pt x="2053" y="2197099"/>
                </a:lnTo>
                <a:lnTo>
                  <a:pt x="2785" y="2184399"/>
                </a:lnTo>
                <a:lnTo>
                  <a:pt x="3605" y="2184399"/>
                </a:lnTo>
                <a:lnTo>
                  <a:pt x="7900" y="2146299"/>
                </a:lnTo>
                <a:lnTo>
                  <a:pt x="10528" y="2108199"/>
                </a:lnTo>
                <a:lnTo>
                  <a:pt x="15069" y="2070099"/>
                </a:lnTo>
                <a:lnTo>
                  <a:pt x="16741" y="2057399"/>
                </a:lnTo>
                <a:lnTo>
                  <a:pt x="22229" y="2057399"/>
                </a:lnTo>
                <a:lnTo>
                  <a:pt x="24216" y="2044699"/>
                </a:lnTo>
                <a:lnTo>
                  <a:pt x="26282" y="2019299"/>
                </a:lnTo>
                <a:lnTo>
                  <a:pt x="28427" y="1993899"/>
                </a:lnTo>
                <a:lnTo>
                  <a:pt x="30649" y="1993899"/>
                </a:lnTo>
                <a:lnTo>
                  <a:pt x="32949" y="1968499"/>
                </a:lnTo>
                <a:lnTo>
                  <a:pt x="35326" y="1955799"/>
                </a:lnTo>
                <a:lnTo>
                  <a:pt x="37781" y="1955799"/>
                </a:lnTo>
                <a:lnTo>
                  <a:pt x="40313" y="1930399"/>
                </a:lnTo>
                <a:lnTo>
                  <a:pt x="42922" y="1904999"/>
                </a:lnTo>
                <a:lnTo>
                  <a:pt x="45607" y="1892299"/>
                </a:lnTo>
                <a:lnTo>
                  <a:pt x="48369" y="1904999"/>
                </a:lnTo>
                <a:lnTo>
                  <a:pt x="3186339" y="1904999"/>
                </a:lnTo>
                <a:lnTo>
                  <a:pt x="3186339" y="2552699"/>
                </a:lnTo>
                <a:lnTo>
                  <a:pt x="93242" y="2552699"/>
                </a:lnTo>
                <a:lnTo>
                  <a:pt x="86573" y="2565399"/>
                </a:lnTo>
                <a:close/>
              </a:path>
              <a:path w="3186429" h="3848100">
                <a:moveTo>
                  <a:pt x="974164" y="2997199"/>
                </a:moveTo>
                <a:lnTo>
                  <a:pt x="909592" y="2959099"/>
                </a:lnTo>
                <a:lnTo>
                  <a:pt x="866738" y="2959099"/>
                </a:lnTo>
                <a:lnTo>
                  <a:pt x="824045" y="2933699"/>
                </a:lnTo>
                <a:lnTo>
                  <a:pt x="781519" y="2933699"/>
                </a:lnTo>
                <a:lnTo>
                  <a:pt x="739167" y="2908299"/>
                </a:lnTo>
                <a:lnTo>
                  <a:pt x="696997" y="2908299"/>
                </a:lnTo>
                <a:lnTo>
                  <a:pt x="592393" y="2844799"/>
                </a:lnTo>
                <a:lnTo>
                  <a:pt x="550896" y="2844799"/>
                </a:lnTo>
                <a:lnTo>
                  <a:pt x="530225" y="2832099"/>
                </a:lnTo>
                <a:lnTo>
                  <a:pt x="509606" y="2832099"/>
                </a:lnTo>
                <a:lnTo>
                  <a:pt x="489042" y="2806699"/>
                </a:lnTo>
                <a:lnTo>
                  <a:pt x="468532" y="2793999"/>
                </a:lnTo>
                <a:lnTo>
                  <a:pt x="448075" y="2793999"/>
                </a:lnTo>
                <a:lnTo>
                  <a:pt x="346636" y="2730499"/>
                </a:lnTo>
                <a:lnTo>
                  <a:pt x="326522" y="2730499"/>
                </a:lnTo>
                <a:lnTo>
                  <a:pt x="317029" y="2717799"/>
                </a:lnTo>
                <a:lnTo>
                  <a:pt x="298040" y="2717799"/>
                </a:lnTo>
                <a:lnTo>
                  <a:pt x="279103" y="2692399"/>
                </a:lnTo>
                <a:lnTo>
                  <a:pt x="269674" y="2692399"/>
                </a:lnTo>
                <a:lnTo>
                  <a:pt x="260283" y="2679699"/>
                </a:lnTo>
                <a:lnTo>
                  <a:pt x="223260" y="2679699"/>
                </a:lnTo>
                <a:lnTo>
                  <a:pt x="214182" y="2666999"/>
                </a:lnTo>
                <a:lnTo>
                  <a:pt x="205191" y="2666999"/>
                </a:lnTo>
                <a:lnTo>
                  <a:pt x="196297" y="2654299"/>
                </a:lnTo>
                <a:lnTo>
                  <a:pt x="187508" y="2641599"/>
                </a:lnTo>
                <a:lnTo>
                  <a:pt x="161856" y="2641599"/>
                </a:lnTo>
                <a:lnTo>
                  <a:pt x="153569" y="2628899"/>
                </a:lnTo>
                <a:lnTo>
                  <a:pt x="145427" y="2628899"/>
                </a:lnTo>
                <a:lnTo>
                  <a:pt x="137443" y="2616199"/>
                </a:lnTo>
                <a:lnTo>
                  <a:pt x="121968" y="2616199"/>
                </a:lnTo>
                <a:lnTo>
                  <a:pt x="114497" y="2590799"/>
                </a:lnTo>
                <a:lnTo>
                  <a:pt x="107213" y="2578099"/>
                </a:lnTo>
                <a:lnTo>
                  <a:pt x="100125" y="2565399"/>
                </a:lnTo>
                <a:lnTo>
                  <a:pt x="93242" y="2552699"/>
                </a:lnTo>
                <a:lnTo>
                  <a:pt x="3186339" y="2552699"/>
                </a:lnTo>
                <a:lnTo>
                  <a:pt x="3186339" y="2984499"/>
                </a:lnTo>
                <a:lnTo>
                  <a:pt x="995762" y="2984499"/>
                </a:lnTo>
                <a:lnTo>
                  <a:pt x="974164" y="2997199"/>
                </a:lnTo>
                <a:close/>
              </a:path>
              <a:path w="3186429" h="3848100">
                <a:moveTo>
                  <a:pt x="250937" y="2692399"/>
                </a:moveTo>
                <a:lnTo>
                  <a:pt x="241645" y="2692399"/>
                </a:lnTo>
                <a:lnTo>
                  <a:pt x="232417" y="2679699"/>
                </a:lnTo>
                <a:lnTo>
                  <a:pt x="260283" y="2679699"/>
                </a:lnTo>
                <a:lnTo>
                  <a:pt x="250937" y="2692399"/>
                </a:lnTo>
                <a:close/>
              </a:path>
              <a:path w="3186429" h="3848100">
                <a:moveTo>
                  <a:pt x="1145988" y="3047999"/>
                </a:moveTo>
                <a:lnTo>
                  <a:pt x="1128489" y="3047999"/>
                </a:lnTo>
                <a:lnTo>
                  <a:pt x="1110389" y="3035299"/>
                </a:lnTo>
                <a:lnTo>
                  <a:pt x="1091806" y="3022599"/>
                </a:lnTo>
                <a:lnTo>
                  <a:pt x="1072858" y="3009899"/>
                </a:lnTo>
                <a:lnTo>
                  <a:pt x="1053661" y="3009899"/>
                </a:lnTo>
                <a:lnTo>
                  <a:pt x="1034335" y="2997199"/>
                </a:lnTo>
                <a:lnTo>
                  <a:pt x="1014996" y="2997199"/>
                </a:lnTo>
                <a:lnTo>
                  <a:pt x="995762" y="2984499"/>
                </a:lnTo>
                <a:lnTo>
                  <a:pt x="3186339" y="2984499"/>
                </a:lnTo>
                <a:lnTo>
                  <a:pt x="3186339" y="3035299"/>
                </a:lnTo>
                <a:lnTo>
                  <a:pt x="1162769" y="3035299"/>
                </a:lnTo>
                <a:lnTo>
                  <a:pt x="1145988" y="3047999"/>
                </a:lnTo>
                <a:close/>
              </a:path>
              <a:path w="3186429" h="3848100">
                <a:moveTo>
                  <a:pt x="3115704" y="3708399"/>
                </a:moveTo>
                <a:lnTo>
                  <a:pt x="3094027" y="3695699"/>
                </a:lnTo>
                <a:lnTo>
                  <a:pt x="1805599" y="3695699"/>
                </a:lnTo>
                <a:lnTo>
                  <a:pt x="1783437" y="3682999"/>
                </a:lnTo>
                <a:lnTo>
                  <a:pt x="1761456" y="3657599"/>
                </a:lnTo>
                <a:lnTo>
                  <a:pt x="1739665" y="3644899"/>
                </a:lnTo>
                <a:lnTo>
                  <a:pt x="1675481" y="3606799"/>
                </a:lnTo>
                <a:lnTo>
                  <a:pt x="1654507" y="3581399"/>
                </a:lnTo>
                <a:lnTo>
                  <a:pt x="1633751" y="3581399"/>
                </a:lnTo>
                <a:lnTo>
                  <a:pt x="1613221" y="3568699"/>
                </a:lnTo>
                <a:lnTo>
                  <a:pt x="1572862" y="3543299"/>
                </a:lnTo>
                <a:lnTo>
                  <a:pt x="1553047" y="3517899"/>
                </a:lnTo>
                <a:lnTo>
                  <a:pt x="1514177" y="3492499"/>
                </a:lnTo>
                <a:lnTo>
                  <a:pt x="1480496" y="3467099"/>
                </a:lnTo>
                <a:lnTo>
                  <a:pt x="1463970" y="3454399"/>
                </a:lnTo>
                <a:lnTo>
                  <a:pt x="1447699" y="3428999"/>
                </a:lnTo>
                <a:lnTo>
                  <a:pt x="1431716" y="3416299"/>
                </a:lnTo>
                <a:lnTo>
                  <a:pt x="1416056" y="3378199"/>
                </a:lnTo>
                <a:lnTo>
                  <a:pt x="1400753" y="3365499"/>
                </a:lnTo>
                <a:lnTo>
                  <a:pt x="1385842" y="3365499"/>
                </a:lnTo>
                <a:lnTo>
                  <a:pt x="1371356" y="3340099"/>
                </a:lnTo>
                <a:lnTo>
                  <a:pt x="1357331" y="3340099"/>
                </a:lnTo>
                <a:lnTo>
                  <a:pt x="1343798" y="3327399"/>
                </a:lnTo>
                <a:lnTo>
                  <a:pt x="1330793" y="3301999"/>
                </a:lnTo>
                <a:lnTo>
                  <a:pt x="1318350" y="3289299"/>
                </a:lnTo>
                <a:lnTo>
                  <a:pt x="1306503" y="3263899"/>
                </a:lnTo>
                <a:lnTo>
                  <a:pt x="1295288" y="3251199"/>
                </a:lnTo>
                <a:lnTo>
                  <a:pt x="1284737" y="3225799"/>
                </a:lnTo>
                <a:lnTo>
                  <a:pt x="1275987" y="3200399"/>
                </a:lnTo>
                <a:lnTo>
                  <a:pt x="1258997" y="3174999"/>
                </a:lnTo>
                <a:lnTo>
                  <a:pt x="1250248" y="3149599"/>
                </a:lnTo>
                <a:lnTo>
                  <a:pt x="1240990" y="3149599"/>
                </a:lnTo>
                <a:lnTo>
                  <a:pt x="1230971" y="3124199"/>
                </a:lnTo>
                <a:lnTo>
                  <a:pt x="1219937" y="3111499"/>
                </a:lnTo>
                <a:lnTo>
                  <a:pt x="1207635" y="3086099"/>
                </a:lnTo>
                <a:lnTo>
                  <a:pt x="1193711" y="3047999"/>
                </a:lnTo>
                <a:lnTo>
                  <a:pt x="1178716" y="3035299"/>
                </a:lnTo>
                <a:lnTo>
                  <a:pt x="3186339" y="3035299"/>
                </a:lnTo>
                <a:lnTo>
                  <a:pt x="3186339" y="3644899"/>
                </a:lnTo>
                <a:lnTo>
                  <a:pt x="3179175" y="3644899"/>
                </a:lnTo>
                <a:lnTo>
                  <a:pt x="3158286" y="3670299"/>
                </a:lnTo>
                <a:lnTo>
                  <a:pt x="3137126" y="3695699"/>
                </a:lnTo>
                <a:lnTo>
                  <a:pt x="3115704" y="3708399"/>
                </a:lnTo>
                <a:close/>
              </a:path>
              <a:path w="3186429" h="3848100">
                <a:moveTo>
                  <a:pt x="2935958" y="3784599"/>
                </a:moveTo>
                <a:lnTo>
                  <a:pt x="2035842" y="3784599"/>
                </a:lnTo>
                <a:lnTo>
                  <a:pt x="1988689" y="3759199"/>
                </a:lnTo>
                <a:lnTo>
                  <a:pt x="1965297" y="3759199"/>
                </a:lnTo>
                <a:lnTo>
                  <a:pt x="1895940" y="3721099"/>
                </a:lnTo>
                <a:lnTo>
                  <a:pt x="1873113" y="3721099"/>
                </a:lnTo>
                <a:lnTo>
                  <a:pt x="1827937" y="3695699"/>
                </a:lnTo>
                <a:lnTo>
                  <a:pt x="3049948" y="3695699"/>
                </a:lnTo>
                <a:lnTo>
                  <a:pt x="3027566" y="3721099"/>
                </a:lnTo>
                <a:lnTo>
                  <a:pt x="3004968" y="3746499"/>
                </a:lnTo>
                <a:lnTo>
                  <a:pt x="2982160" y="3746499"/>
                </a:lnTo>
                <a:lnTo>
                  <a:pt x="2959154" y="3759199"/>
                </a:lnTo>
                <a:lnTo>
                  <a:pt x="2935958" y="3784599"/>
                </a:lnTo>
                <a:close/>
              </a:path>
              <a:path w="3186429" h="3848100">
                <a:moveTo>
                  <a:pt x="2889028" y="3797299"/>
                </a:moveTo>
                <a:lnTo>
                  <a:pt x="2083445" y="3797299"/>
                </a:lnTo>
                <a:lnTo>
                  <a:pt x="2059590" y="3784599"/>
                </a:lnTo>
                <a:lnTo>
                  <a:pt x="2912580" y="3784599"/>
                </a:lnTo>
                <a:lnTo>
                  <a:pt x="2889028" y="3797299"/>
                </a:lnTo>
                <a:close/>
              </a:path>
              <a:path w="3186429" h="3848100">
                <a:moveTo>
                  <a:pt x="2817432" y="3809999"/>
                </a:moveTo>
                <a:lnTo>
                  <a:pt x="2131451" y="3809999"/>
                </a:lnTo>
                <a:lnTo>
                  <a:pt x="2107401" y="3797299"/>
                </a:lnTo>
                <a:lnTo>
                  <a:pt x="2841446" y="3797299"/>
                </a:lnTo>
                <a:lnTo>
                  <a:pt x="2817432" y="3809999"/>
                </a:lnTo>
                <a:close/>
              </a:path>
              <a:path w="3186429" h="3848100">
                <a:moveTo>
                  <a:pt x="2326470" y="3848099"/>
                </a:moveTo>
                <a:lnTo>
                  <a:pt x="2301898" y="3822699"/>
                </a:lnTo>
                <a:lnTo>
                  <a:pt x="2179805" y="3822699"/>
                </a:lnTo>
                <a:lnTo>
                  <a:pt x="2155587" y="3809999"/>
                </a:lnTo>
                <a:lnTo>
                  <a:pt x="2793307" y="3809999"/>
                </a:lnTo>
                <a:lnTo>
                  <a:pt x="2744814" y="3835399"/>
                </a:lnTo>
                <a:lnTo>
                  <a:pt x="2351082" y="3835399"/>
                </a:lnTo>
                <a:lnTo>
                  <a:pt x="2326470" y="3848099"/>
                </a:lnTo>
                <a:close/>
              </a:path>
              <a:path w="3186429" h="3848100">
                <a:moveTo>
                  <a:pt x="2647045" y="3848099"/>
                </a:moveTo>
                <a:lnTo>
                  <a:pt x="2400392" y="3848099"/>
                </a:lnTo>
                <a:lnTo>
                  <a:pt x="2375725" y="3835399"/>
                </a:lnTo>
                <a:lnTo>
                  <a:pt x="2671570" y="3835399"/>
                </a:lnTo>
                <a:lnTo>
                  <a:pt x="2647045" y="3848099"/>
                </a:lnTo>
                <a:close/>
              </a:path>
            </a:pathLst>
          </a:custGeom>
          <a:solidFill>
            <a:srgbClr val="385D5D">
              <a:alpha val="28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2069300"/>
            <a:ext cx="3605529" cy="3848100"/>
            <a:chOff x="0" y="2069300"/>
            <a:chExt cx="3605529" cy="3848100"/>
          </a:xfrm>
        </p:grpSpPr>
        <p:sp>
          <p:nvSpPr>
            <p:cNvPr id="4" name="object 4"/>
            <p:cNvSpPr/>
            <p:nvPr/>
          </p:nvSpPr>
          <p:spPr>
            <a:xfrm>
              <a:off x="0" y="2069300"/>
              <a:ext cx="3605529" cy="3848100"/>
            </a:xfrm>
            <a:custGeom>
              <a:avLst/>
              <a:gdLst/>
              <a:ahLst/>
              <a:cxnLst/>
              <a:rect l="l" t="t" r="r" b="b"/>
              <a:pathLst>
                <a:path w="3605529" h="3848100">
                  <a:moveTo>
                    <a:pt x="1396734" y="12699"/>
                  </a:moveTo>
                  <a:lnTo>
                    <a:pt x="1440125" y="12699"/>
                  </a:lnTo>
                  <a:lnTo>
                    <a:pt x="1429281" y="0"/>
                  </a:lnTo>
                  <a:lnTo>
                    <a:pt x="1407585" y="0"/>
                  </a:lnTo>
                  <a:lnTo>
                    <a:pt x="1396734" y="12699"/>
                  </a:lnTo>
                  <a:close/>
                </a:path>
                <a:path w="3605529" h="3848100">
                  <a:moveTo>
                    <a:pt x="1353309" y="12699"/>
                  </a:moveTo>
                  <a:lnTo>
                    <a:pt x="1396734" y="12699"/>
                  </a:lnTo>
                  <a:lnTo>
                    <a:pt x="1385880" y="0"/>
                  </a:lnTo>
                  <a:lnTo>
                    <a:pt x="1364168" y="0"/>
                  </a:lnTo>
                  <a:lnTo>
                    <a:pt x="1353309" y="12699"/>
                  </a:lnTo>
                  <a:close/>
                </a:path>
                <a:path w="3605529" h="3848100">
                  <a:moveTo>
                    <a:pt x="1179678" y="12699"/>
                  </a:moveTo>
                  <a:lnTo>
                    <a:pt x="1237505" y="12699"/>
                  </a:lnTo>
                  <a:lnTo>
                    <a:pt x="1223042" y="0"/>
                  </a:lnTo>
                  <a:lnTo>
                    <a:pt x="1194131" y="0"/>
                  </a:lnTo>
                  <a:lnTo>
                    <a:pt x="1179678" y="12699"/>
                  </a:lnTo>
                  <a:close/>
                </a:path>
                <a:path w="3605529" h="3848100">
                  <a:moveTo>
                    <a:pt x="800792" y="63499"/>
                  </a:moveTo>
                  <a:lnTo>
                    <a:pt x="1795578" y="63499"/>
                  </a:lnTo>
                  <a:lnTo>
                    <a:pt x="1747305" y="38099"/>
                  </a:lnTo>
                  <a:lnTo>
                    <a:pt x="1698610" y="38099"/>
                  </a:lnTo>
                  <a:lnTo>
                    <a:pt x="1655853" y="12699"/>
                  </a:lnTo>
                  <a:lnTo>
                    <a:pt x="1634414" y="12699"/>
                  </a:lnTo>
                  <a:lnTo>
                    <a:pt x="1612939" y="25399"/>
                  </a:lnTo>
                  <a:lnTo>
                    <a:pt x="1092140" y="25399"/>
                  </a:lnTo>
                  <a:lnTo>
                    <a:pt x="1047683" y="50799"/>
                  </a:lnTo>
                  <a:lnTo>
                    <a:pt x="823113" y="50799"/>
                  </a:lnTo>
                  <a:lnTo>
                    <a:pt x="800792" y="63499"/>
                  </a:lnTo>
                  <a:close/>
                </a:path>
                <a:path w="3605529" h="3848100">
                  <a:moveTo>
                    <a:pt x="1092140" y="25399"/>
                  </a:moveTo>
                  <a:lnTo>
                    <a:pt x="1612939" y="25399"/>
                  </a:lnTo>
                  <a:lnTo>
                    <a:pt x="1591429" y="12699"/>
                  </a:lnTo>
                  <a:lnTo>
                    <a:pt x="1114218" y="12699"/>
                  </a:lnTo>
                  <a:lnTo>
                    <a:pt x="1092140" y="25399"/>
                  </a:lnTo>
                  <a:close/>
                </a:path>
                <a:path w="3605529" h="3848100">
                  <a:moveTo>
                    <a:pt x="890429" y="50799"/>
                  </a:moveTo>
                  <a:lnTo>
                    <a:pt x="1025333" y="50799"/>
                  </a:lnTo>
                  <a:lnTo>
                    <a:pt x="1002920" y="25399"/>
                  </a:lnTo>
                  <a:lnTo>
                    <a:pt x="980460" y="38099"/>
                  </a:lnTo>
                  <a:lnTo>
                    <a:pt x="912936" y="38099"/>
                  </a:lnTo>
                  <a:lnTo>
                    <a:pt x="890429" y="50799"/>
                  </a:lnTo>
                  <a:close/>
                </a:path>
                <a:path w="3605529" h="3848100">
                  <a:moveTo>
                    <a:pt x="756410" y="76199"/>
                  </a:moveTo>
                  <a:lnTo>
                    <a:pt x="1843452" y="76199"/>
                  </a:lnTo>
                  <a:lnTo>
                    <a:pt x="1819564" y="63499"/>
                  </a:lnTo>
                  <a:lnTo>
                    <a:pt x="778553" y="63499"/>
                  </a:lnTo>
                  <a:lnTo>
                    <a:pt x="756410" y="76199"/>
                  </a:lnTo>
                  <a:close/>
                </a:path>
                <a:path w="3605529" h="3848100">
                  <a:moveTo>
                    <a:pt x="647647" y="101599"/>
                  </a:moveTo>
                  <a:lnTo>
                    <a:pt x="1914554" y="101599"/>
                  </a:lnTo>
                  <a:lnTo>
                    <a:pt x="1867245" y="76199"/>
                  </a:lnTo>
                  <a:lnTo>
                    <a:pt x="712471" y="76199"/>
                  </a:lnTo>
                  <a:lnTo>
                    <a:pt x="690704" y="88899"/>
                  </a:lnTo>
                  <a:lnTo>
                    <a:pt x="669092" y="88899"/>
                  </a:lnTo>
                  <a:lnTo>
                    <a:pt x="647647" y="101599"/>
                  </a:lnTo>
                  <a:close/>
                </a:path>
                <a:path w="3605529" h="3848100">
                  <a:moveTo>
                    <a:pt x="0" y="1904999"/>
                  </a:moveTo>
                  <a:lnTo>
                    <a:pt x="3553992" y="1904999"/>
                  </a:lnTo>
                  <a:lnTo>
                    <a:pt x="3551077" y="1892299"/>
                  </a:lnTo>
                  <a:lnTo>
                    <a:pt x="3548085" y="1866899"/>
                  </a:lnTo>
                  <a:lnTo>
                    <a:pt x="3545016" y="1854199"/>
                  </a:lnTo>
                  <a:lnTo>
                    <a:pt x="3541874" y="1854199"/>
                  </a:lnTo>
                  <a:lnTo>
                    <a:pt x="3538655" y="1828799"/>
                  </a:lnTo>
                  <a:lnTo>
                    <a:pt x="3535360" y="1816099"/>
                  </a:lnTo>
                  <a:lnTo>
                    <a:pt x="3531990" y="1816099"/>
                  </a:lnTo>
                  <a:lnTo>
                    <a:pt x="3528546" y="1803399"/>
                  </a:lnTo>
                  <a:lnTo>
                    <a:pt x="3525026" y="1777999"/>
                  </a:lnTo>
                  <a:lnTo>
                    <a:pt x="3521431" y="1765299"/>
                  </a:lnTo>
                  <a:lnTo>
                    <a:pt x="3514017" y="1765299"/>
                  </a:lnTo>
                  <a:lnTo>
                    <a:pt x="3510199" y="1752599"/>
                  </a:lnTo>
                  <a:lnTo>
                    <a:pt x="3506307" y="1739899"/>
                  </a:lnTo>
                  <a:lnTo>
                    <a:pt x="3502342" y="1714499"/>
                  </a:lnTo>
                  <a:lnTo>
                    <a:pt x="3494190" y="1701799"/>
                  </a:lnTo>
                  <a:lnTo>
                    <a:pt x="3485745" y="1663699"/>
                  </a:lnTo>
                  <a:lnTo>
                    <a:pt x="3477008" y="1638299"/>
                  </a:lnTo>
                  <a:lnTo>
                    <a:pt x="3467982" y="1638299"/>
                  </a:lnTo>
                  <a:lnTo>
                    <a:pt x="3458666" y="1612899"/>
                  </a:lnTo>
                  <a:lnTo>
                    <a:pt x="3449062" y="1587499"/>
                  </a:lnTo>
                  <a:lnTo>
                    <a:pt x="3439172" y="1574799"/>
                  </a:lnTo>
                  <a:lnTo>
                    <a:pt x="3428999" y="1549399"/>
                  </a:lnTo>
                  <a:lnTo>
                    <a:pt x="3418542" y="1523999"/>
                  </a:lnTo>
                  <a:lnTo>
                    <a:pt x="3407803" y="1498599"/>
                  </a:lnTo>
                  <a:lnTo>
                    <a:pt x="3396783" y="1473199"/>
                  </a:lnTo>
                  <a:lnTo>
                    <a:pt x="3385484" y="1460499"/>
                  </a:lnTo>
                  <a:lnTo>
                    <a:pt x="3373909" y="1435099"/>
                  </a:lnTo>
                  <a:lnTo>
                    <a:pt x="3362057" y="1409699"/>
                  </a:lnTo>
                  <a:lnTo>
                    <a:pt x="3349931" y="1396999"/>
                  </a:lnTo>
                  <a:lnTo>
                    <a:pt x="3337532" y="1384299"/>
                  </a:lnTo>
                  <a:lnTo>
                    <a:pt x="3324862" y="1346199"/>
                  </a:lnTo>
                  <a:lnTo>
                    <a:pt x="3311921" y="1320799"/>
                  </a:lnTo>
                  <a:lnTo>
                    <a:pt x="3298711" y="1308099"/>
                  </a:lnTo>
                  <a:lnTo>
                    <a:pt x="3285234" y="1308099"/>
                  </a:lnTo>
                  <a:lnTo>
                    <a:pt x="3272433" y="1282699"/>
                  </a:lnTo>
                  <a:lnTo>
                    <a:pt x="3259436" y="1269999"/>
                  </a:lnTo>
                  <a:lnTo>
                    <a:pt x="3232978" y="1231899"/>
                  </a:lnTo>
                  <a:lnTo>
                    <a:pt x="3219582" y="1206499"/>
                  </a:lnTo>
                  <a:lnTo>
                    <a:pt x="3206114" y="1181099"/>
                  </a:lnTo>
                  <a:lnTo>
                    <a:pt x="3192607" y="1168399"/>
                  </a:lnTo>
                  <a:lnTo>
                    <a:pt x="3179093" y="1168399"/>
                  </a:lnTo>
                  <a:lnTo>
                    <a:pt x="3152168" y="1117599"/>
                  </a:lnTo>
                  <a:lnTo>
                    <a:pt x="3138821" y="1092199"/>
                  </a:lnTo>
                  <a:lnTo>
                    <a:pt x="3125592" y="1092199"/>
                  </a:lnTo>
                  <a:lnTo>
                    <a:pt x="3112515" y="1079499"/>
                  </a:lnTo>
                  <a:lnTo>
                    <a:pt x="3099618" y="1054099"/>
                  </a:lnTo>
                  <a:lnTo>
                    <a:pt x="3086933" y="1028699"/>
                  </a:lnTo>
                  <a:lnTo>
                    <a:pt x="3074491" y="1015999"/>
                  </a:lnTo>
                  <a:lnTo>
                    <a:pt x="3062325" y="1003299"/>
                  </a:lnTo>
                  <a:lnTo>
                    <a:pt x="3050466" y="990599"/>
                  </a:lnTo>
                  <a:lnTo>
                    <a:pt x="3038946" y="965199"/>
                  </a:lnTo>
                  <a:lnTo>
                    <a:pt x="3027798" y="952499"/>
                  </a:lnTo>
                  <a:lnTo>
                    <a:pt x="3016701" y="927099"/>
                  </a:lnTo>
                  <a:lnTo>
                    <a:pt x="3005962" y="914399"/>
                  </a:lnTo>
                  <a:lnTo>
                    <a:pt x="2995520" y="888999"/>
                  </a:lnTo>
                  <a:lnTo>
                    <a:pt x="2985309" y="863599"/>
                  </a:lnTo>
                  <a:lnTo>
                    <a:pt x="2975268" y="850899"/>
                  </a:lnTo>
                  <a:lnTo>
                    <a:pt x="2965330" y="825499"/>
                  </a:lnTo>
                  <a:lnTo>
                    <a:pt x="2955435" y="800099"/>
                  </a:lnTo>
                  <a:lnTo>
                    <a:pt x="2945519" y="787399"/>
                  </a:lnTo>
                  <a:lnTo>
                    <a:pt x="2935518" y="761999"/>
                  </a:lnTo>
                  <a:lnTo>
                    <a:pt x="2925368" y="749299"/>
                  </a:lnTo>
                  <a:lnTo>
                    <a:pt x="2915005" y="723899"/>
                  </a:lnTo>
                  <a:lnTo>
                    <a:pt x="2904365" y="698499"/>
                  </a:lnTo>
                  <a:lnTo>
                    <a:pt x="2898923" y="698499"/>
                  </a:lnTo>
                  <a:lnTo>
                    <a:pt x="2893388" y="685799"/>
                  </a:lnTo>
                  <a:lnTo>
                    <a:pt x="2887751" y="673099"/>
                  </a:lnTo>
                  <a:lnTo>
                    <a:pt x="2882004" y="660399"/>
                  </a:lnTo>
                  <a:lnTo>
                    <a:pt x="2876141" y="647699"/>
                  </a:lnTo>
                  <a:lnTo>
                    <a:pt x="2870154" y="647699"/>
                  </a:lnTo>
                  <a:lnTo>
                    <a:pt x="2864035" y="634999"/>
                  </a:lnTo>
                  <a:lnTo>
                    <a:pt x="2857777" y="622299"/>
                  </a:lnTo>
                  <a:lnTo>
                    <a:pt x="2851367" y="622299"/>
                  </a:lnTo>
                  <a:lnTo>
                    <a:pt x="2844803" y="609599"/>
                  </a:lnTo>
                  <a:lnTo>
                    <a:pt x="2838075" y="596899"/>
                  </a:lnTo>
                  <a:lnTo>
                    <a:pt x="2831174" y="584199"/>
                  </a:lnTo>
                  <a:lnTo>
                    <a:pt x="2824092" y="584199"/>
                  </a:lnTo>
                  <a:lnTo>
                    <a:pt x="2816822" y="571499"/>
                  </a:lnTo>
                  <a:lnTo>
                    <a:pt x="2809357" y="558799"/>
                  </a:lnTo>
                  <a:lnTo>
                    <a:pt x="2801687" y="558799"/>
                  </a:lnTo>
                  <a:lnTo>
                    <a:pt x="2787151" y="533399"/>
                  </a:lnTo>
                  <a:lnTo>
                    <a:pt x="2772079" y="520699"/>
                  </a:lnTo>
                  <a:lnTo>
                    <a:pt x="2756511" y="507999"/>
                  </a:lnTo>
                  <a:lnTo>
                    <a:pt x="2740486" y="495299"/>
                  </a:lnTo>
                  <a:lnTo>
                    <a:pt x="2724041" y="482599"/>
                  </a:lnTo>
                  <a:lnTo>
                    <a:pt x="2707217" y="482599"/>
                  </a:lnTo>
                  <a:lnTo>
                    <a:pt x="2690053" y="469899"/>
                  </a:lnTo>
                  <a:lnTo>
                    <a:pt x="2672587" y="457199"/>
                  </a:lnTo>
                  <a:lnTo>
                    <a:pt x="2654857" y="444499"/>
                  </a:lnTo>
                  <a:lnTo>
                    <a:pt x="2636903" y="444499"/>
                  </a:lnTo>
                  <a:lnTo>
                    <a:pt x="2618764" y="431799"/>
                  </a:lnTo>
                  <a:lnTo>
                    <a:pt x="2600479" y="406399"/>
                  </a:lnTo>
                  <a:lnTo>
                    <a:pt x="2563622" y="380999"/>
                  </a:lnTo>
                  <a:lnTo>
                    <a:pt x="2545128" y="380999"/>
                  </a:lnTo>
                  <a:lnTo>
                    <a:pt x="2526641" y="368299"/>
                  </a:lnTo>
                  <a:lnTo>
                    <a:pt x="2504564" y="368299"/>
                  </a:lnTo>
                  <a:lnTo>
                    <a:pt x="2281977" y="241299"/>
                  </a:lnTo>
                  <a:lnTo>
                    <a:pt x="2259486" y="241299"/>
                  </a:lnTo>
                  <a:lnTo>
                    <a:pt x="2168979" y="190499"/>
                  </a:lnTo>
                  <a:lnTo>
                    <a:pt x="2146203" y="190499"/>
                  </a:lnTo>
                  <a:lnTo>
                    <a:pt x="2054444" y="139699"/>
                  </a:lnTo>
                  <a:lnTo>
                    <a:pt x="2008134" y="139699"/>
                  </a:lnTo>
                  <a:lnTo>
                    <a:pt x="1984863" y="114299"/>
                  </a:lnTo>
                  <a:lnTo>
                    <a:pt x="1961510" y="114299"/>
                  </a:lnTo>
                  <a:lnTo>
                    <a:pt x="1938075" y="101599"/>
                  </a:lnTo>
                  <a:lnTo>
                    <a:pt x="647647" y="101599"/>
                  </a:lnTo>
                  <a:lnTo>
                    <a:pt x="626388" y="88899"/>
                  </a:lnTo>
                  <a:lnTo>
                    <a:pt x="563848" y="126999"/>
                  </a:lnTo>
                  <a:lnTo>
                    <a:pt x="543463" y="126999"/>
                  </a:lnTo>
                  <a:lnTo>
                    <a:pt x="523332" y="139699"/>
                  </a:lnTo>
                  <a:lnTo>
                    <a:pt x="483897" y="165099"/>
                  </a:lnTo>
                  <a:lnTo>
                    <a:pt x="463429" y="190499"/>
                  </a:lnTo>
                  <a:lnTo>
                    <a:pt x="443327" y="215899"/>
                  </a:lnTo>
                  <a:lnTo>
                    <a:pt x="404225" y="215899"/>
                  </a:lnTo>
                  <a:lnTo>
                    <a:pt x="385226" y="228599"/>
                  </a:lnTo>
                  <a:lnTo>
                    <a:pt x="366594" y="253999"/>
                  </a:lnTo>
                  <a:lnTo>
                    <a:pt x="348329" y="266699"/>
                  </a:lnTo>
                  <a:lnTo>
                    <a:pt x="330431" y="266699"/>
                  </a:lnTo>
                  <a:lnTo>
                    <a:pt x="312901" y="292099"/>
                  </a:lnTo>
                  <a:lnTo>
                    <a:pt x="295739" y="317499"/>
                  </a:lnTo>
                  <a:lnTo>
                    <a:pt x="278946" y="342899"/>
                  </a:lnTo>
                  <a:lnTo>
                    <a:pt x="254495" y="342899"/>
                  </a:lnTo>
                  <a:lnTo>
                    <a:pt x="246467" y="355599"/>
                  </a:lnTo>
                  <a:lnTo>
                    <a:pt x="230780" y="380999"/>
                  </a:lnTo>
                  <a:lnTo>
                    <a:pt x="215463" y="393699"/>
                  </a:lnTo>
                  <a:lnTo>
                    <a:pt x="200514" y="406399"/>
                  </a:lnTo>
                  <a:lnTo>
                    <a:pt x="185934" y="419099"/>
                  </a:lnTo>
                  <a:lnTo>
                    <a:pt x="171725" y="431799"/>
                  </a:lnTo>
                  <a:lnTo>
                    <a:pt x="157885" y="457199"/>
                  </a:lnTo>
                  <a:lnTo>
                    <a:pt x="144415" y="469899"/>
                  </a:lnTo>
                  <a:lnTo>
                    <a:pt x="131314" y="495299"/>
                  </a:lnTo>
                  <a:lnTo>
                    <a:pt x="118584" y="507999"/>
                  </a:lnTo>
                  <a:lnTo>
                    <a:pt x="106226" y="533399"/>
                  </a:lnTo>
                  <a:lnTo>
                    <a:pt x="94239" y="558799"/>
                  </a:lnTo>
                  <a:lnTo>
                    <a:pt x="82624" y="571499"/>
                  </a:lnTo>
                  <a:lnTo>
                    <a:pt x="71380" y="596899"/>
                  </a:lnTo>
                  <a:lnTo>
                    <a:pt x="60506" y="609599"/>
                  </a:lnTo>
                  <a:lnTo>
                    <a:pt x="50003" y="634999"/>
                  </a:lnTo>
                  <a:lnTo>
                    <a:pt x="27283" y="685799"/>
                  </a:lnTo>
                  <a:lnTo>
                    <a:pt x="6149" y="736599"/>
                  </a:lnTo>
                  <a:lnTo>
                    <a:pt x="0" y="749299"/>
                  </a:lnTo>
                  <a:lnTo>
                    <a:pt x="0" y="1904999"/>
                  </a:lnTo>
                  <a:close/>
                </a:path>
                <a:path w="3605529" h="3848100">
                  <a:moveTo>
                    <a:pt x="254495" y="342899"/>
                  </a:moveTo>
                  <a:lnTo>
                    <a:pt x="278946" y="342899"/>
                  </a:lnTo>
                  <a:lnTo>
                    <a:pt x="262522" y="330199"/>
                  </a:lnTo>
                  <a:lnTo>
                    <a:pt x="254495" y="342899"/>
                  </a:lnTo>
                  <a:close/>
                </a:path>
                <a:path w="3605529" h="3848100">
                  <a:moveTo>
                    <a:pt x="3518627" y="2565399"/>
                  </a:moveTo>
                  <a:lnTo>
                    <a:pt x="3525075" y="2539999"/>
                  </a:lnTo>
                  <a:lnTo>
                    <a:pt x="3537273" y="2539999"/>
                  </a:lnTo>
                  <a:lnTo>
                    <a:pt x="3548745" y="2514599"/>
                  </a:lnTo>
                  <a:lnTo>
                    <a:pt x="3554151" y="2501899"/>
                  </a:lnTo>
                  <a:lnTo>
                    <a:pt x="3559232" y="2476499"/>
                  </a:lnTo>
                  <a:lnTo>
                    <a:pt x="3563995" y="2463799"/>
                  </a:lnTo>
                  <a:lnTo>
                    <a:pt x="3568449" y="2451099"/>
                  </a:lnTo>
                  <a:lnTo>
                    <a:pt x="3580042" y="2451099"/>
                  </a:lnTo>
                  <a:lnTo>
                    <a:pt x="3583343" y="2438399"/>
                  </a:lnTo>
                  <a:lnTo>
                    <a:pt x="3586374" y="2425699"/>
                  </a:lnTo>
                  <a:lnTo>
                    <a:pt x="3589146" y="2412999"/>
                  </a:lnTo>
                  <a:lnTo>
                    <a:pt x="3591666" y="2400299"/>
                  </a:lnTo>
                  <a:lnTo>
                    <a:pt x="3595981" y="2400299"/>
                  </a:lnTo>
                  <a:lnTo>
                    <a:pt x="3597793" y="2387599"/>
                  </a:lnTo>
                  <a:lnTo>
                    <a:pt x="3599386" y="2362199"/>
                  </a:lnTo>
                  <a:lnTo>
                    <a:pt x="3600767" y="2349499"/>
                  </a:lnTo>
                  <a:lnTo>
                    <a:pt x="3602927" y="2324099"/>
                  </a:lnTo>
                  <a:lnTo>
                    <a:pt x="3604339" y="2324099"/>
                  </a:lnTo>
                  <a:lnTo>
                    <a:pt x="3604783" y="2311399"/>
                  </a:lnTo>
                  <a:lnTo>
                    <a:pt x="3605064" y="2298699"/>
                  </a:lnTo>
                  <a:lnTo>
                    <a:pt x="3605201" y="2273299"/>
                  </a:lnTo>
                  <a:lnTo>
                    <a:pt x="3605010" y="2260599"/>
                  </a:lnTo>
                  <a:lnTo>
                    <a:pt x="3604308" y="2222499"/>
                  </a:lnTo>
                  <a:lnTo>
                    <a:pt x="3603781" y="2222499"/>
                  </a:lnTo>
                  <a:lnTo>
                    <a:pt x="3603147" y="2197099"/>
                  </a:lnTo>
                  <a:lnTo>
                    <a:pt x="3602416" y="2184399"/>
                  </a:lnTo>
                  <a:lnTo>
                    <a:pt x="3601595" y="2184399"/>
                  </a:lnTo>
                  <a:lnTo>
                    <a:pt x="3597301" y="2146299"/>
                  </a:lnTo>
                  <a:lnTo>
                    <a:pt x="3594672" y="2108199"/>
                  </a:lnTo>
                  <a:lnTo>
                    <a:pt x="3590131" y="2070099"/>
                  </a:lnTo>
                  <a:lnTo>
                    <a:pt x="3588459" y="2057399"/>
                  </a:lnTo>
                  <a:lnTo>
                    <a:pt x="3582971" y="2057399"/>
                  </a:lnTo>
                  <a:lnTo>
                    <a:pt x="3580984" y="2044699"/>
                  </a:lnTo>
                  <a:lnTo>
                    <a:pt x="3578918" y="2019299"/>
                  </a:lnTo>
                  <a:lnTo>
                    <a:pt x="3576774" y="1993899"/>
                  </a:lnTo>
                  <a:lnTo>
                    <a:pt x="3574551" y="1993899"/>
                  </a:lnTo>
                  <a:lnTo>
                    <a:pt x="3572252" y="1968499"/>
                  </a:lnTo>
                  <a:lnTo>
                    <a:pt x="3569875" y="1955799"/>
                  </a:lnTo>
                  <a:lnTo>
                    <a:pt x="3567420" y="1955799"/>
                  </a:lnTo>
                  <a:lnTo>
                    <a:pt x="3564887" y="1930399"/>
                  </a:lnTo>
                  <a:lnTo>
                    <a:pt x="3562279" y="1904999"/>
                  </a:lnTo>
                  <a:lnTo>
                    <a:pt x="3559593" y="1892299"/>
                  </a:lnTo>
                  <a:lnTo>
                    <a:pt x="3556831" y="1904999"/>
                  </a:lnTo>
                  <a:lnTo>
                    <a:pt x="0" y="1904999"/>
                  </a:lnTo>
                  <a:lnTo>
                    <a:pt x="0" y="2552699"/>
                  </a:lnTo>
                  <a:lnTo>
                    <a:pt x="3511958" y="2552699"/>
                  </a:lnTo>
                  <a:lnTo>
                    <a:pt x="3518627" y="2565399"/>
                  </a:lnTo>
                  <a:close/>
                </a:path>
                <a:path w="3605529" h="3848100">
                  <a:moveTo>
                    <a:pt x="2631036" y="2997199"/>
                  </a:moveTo>
                  <a:lnTo>
                    <a:pt x="2695608" y="2959099"/>
                  </a:lnTo>
                  <a:lnTo>
                    <a:pt x="2738462" y="2959099"/>
                  </a:lnTo>
                  <a:lnTo>
                    <a:pt x="2781156" y="2933699"/>
                  </a:lnTo>
                  <a:lnTo>
                    <a:pt x="2823682" y="2933699"/>
                  </a:lnTo>
                  <a:lnTo>
                    <a:pt x="2866033" y="2908299"/>
                  </a:lnTo>
                  <a:lnTo>
                    <a:pt x="2908204" y="2908299"/>
                  </a:lnTo>
                  <a:lnTo>
                    <a:pt x="3012807" y="2844799"/>
                  </a:lnTo>
                  <a:lnTo>
                    <a:pt x="3054304" y="2844799"/>
                  </a:lnTo>
                  <a:lnTo>
                    <a:pt x="3074976" y="2832099"/>
                  </a:lnTo>
                  <a:lnTo>
                    <a:pt x="3095594" y="2832099"/>
                  </a:lnTo>
                  <a:lnTo>
                    <a:pt x="3116158" y="2806699"/>
                  </a:lnTo>
                  <a:lnTo>
                    <a:pt x="3136668" y="2793999"/>
                  </a:lnTo>
                  <a:lnTo>
                    <a:pt x="3157125" y="2793999"/>
                  </a:lnTo>
                  <a:lnTo>
                    <a:pt x="3258565" y="2730499"/>
                  </a:lnTo>
                  <a:lnTo>
                    <a:pt x="3278678" y="2730499"/>
                  </a:lnTo>
                  <a:lnTo>
                    <a:pt x="3288171" y="2717799"/>
                  </a:lnTo>
                  <a:lnTo>
                    <a:pt x="3307160" y="2717799"/>
                  </a:lnTo>
                  <a:lnTo>
                    <a:pt x="3326098" y="2692399"/>
                  </a:lnTo>
                  <a:lnTo>
                    <a:pt x="3335526" y="2692399"/>
                  </a:lnTo>
                  <a:lnTo>
                    <a:pt x="3344918" y="2679699"/>
                  </a:lnTo>
                  <a:lnTo>
                    <a:pt x="3381941" y="2679699"/>
                  </a:lnTo>
                  <a:lnTo>
                    <a:pt x="3391019" y="2666999"/>
                  </a:lnTo>
                  <a:lnTo>
                    <a:pt x="3400009" y="2666999"/>
                  </a:lnTo>
                  <a:lnTo>
                    <a:pt x="3408903" y="2654299"/>
                  </a:lnTo>
                  <a:lnTo>
                    <a:pt x="3417692" y="2641599"/>
                  </a:lnTo>
                  <a:lnTo>
                    <a:pt x="3443344" y="2641599"/>
                  </a:lnTo>
                  <a:lnTo>
                    <a:pt x="3451631" y="2628899"/>
                  </a:lnTo>
                  <a:lnTo>
                    <a:pt x="3459773" y="2628899"/>
                  </a:lnTo>
                  <a:lnTo>
                    <a:pt x="3467758" y="2616199"/>
                  </a:lnTo>
                  <a:lnTo>
                    <a:pt x="3483232" y="2616199"/>
                  </a:lnTo>
                  <a:lnTo>
                    <a:pt x="3490704" y="2590799"/>
                  </a:lnTo>
                  <a:lnTo>
                    <a:pt x="3497987" y="2578099"/>
                  </a:lnTo>
                  <a:lnTo>
                    <a:pt x="3505075" y="2565399"/>
                  </a:lnTo>
                  <a:lnTo>
                    <a:pt x="3511958" y="2552699"/>
                  </a:lnTo>
                  <a:lnTo>
                    <a:pt x="0" y="2552699"/>
                  </a:lnTo>
                  <a:lnTo>
                    <a:pt x="0" y="2984499"/>
                  </a:lnTo>
                  <a:lnTo>
                    <a:pt x="2609438" y="2984499"/>
                  </a:lnTo>
                  <a:lnTo>
                    <a:pt x="2631036" y="2997199"/>
                  </a:lnTo>
                  <a:close/>
                </a:path>
                <a:path w="3605529" h="3848100">
                  <a:moveTo>
                    <a:pt x="3354264" y="2692399"/>
                  </a:moveTo>
                  <a:lnTo>
                    <a:pt x="3363555" y="2692399"/>
                  </a:lnTo>
                  <a:lnTo>
                    <a:pt x="3372784" y="2679699"/>
                  </a:lnTo>
                  <a:lnTo>
                    <a:pt x="3344918" y="2679699"/>
                  </a:lnTo>
                  <a:lnTo>
                    <a:pt x="3354264" y="2692399"/>
                  </a:lnTo>
                  <a:close/>
                </a:path>
                <a:path w="3605529" h="3848100">
                  <a:moveTo>
                    <a:pt x="2459212" y="3047999"/>
                  </a:moveTo>
                  <a:lnTo>
                    <a:pt x="2476711" y="3047999"/>
                  </a:lnTo>
                  <a:lnTo>
                    <a:pt x="2494812" y="3035299"/>
                  </a:lnTo>
                  <a:lnTo>
                    <a:pt x="2513395" y="3022599"/>
                  </a:lnTo>
                  <a:lnTo>
                    <a:pt x="2532342" y="3009899"/>
                  </a:lnTo>
                  <a:lnTo>
                    <a:pt x="2551539" y="3009899"/>
                  </a:lnTo>
                  <a:lnTo>
                    <a:pt x="2570865" y="2997199"/>
                  </a:lnTo>
                  <a:lnTo>
                    <a:pt x="2590204" y="2997199"/>
                  </a:lnTo>
                  <a:lnTo>
                    <a:pt x="2609438" y="2984499"/>
                  </a:lnTo>
                  <a:lnTo>
                    <a:pt x="0" y="2984499"/>
                  </a:lnTo>
                  <a:lnTo>
                    <a:pt x="0" y="3035299"/>
                  </a:lnTo>
                  <a:lnTo>
                    <a:pt x="2442431" y="3035299"/>
                  </a:lnTo>
                  <a:lnTo>
                    <a:pt x="2459212" y="3047999"/>
                  </a:lnTo>
                  <a:close/>
                </a:path>
                <a:path w="3605529" h="3848100">
                  <a:moveTo>
                    <a:pt x="99473" y="3340099"/>
                  </a:moveTo>
                  <a:lnTo>
                    <a:pt x="2247870" y="3340099"/>
                  </a:lnTo>
                  <a:lnTo>
                    <a:pt x="2261402" y="3327399"/>
                  </a:lnTo>
                  <a:lnTo>
                    <a:pt x="2274407" y="3301999"/>
                  </a:lnTo>
                  <a:lnTo>
                    <a:pt x="2286851" y="3289299"/>
                  </a:lnTo>
                  <a:lnTo>
                    <a:pt x="2298697" y="3263899"/>
                  </a:lnTo>
                  <a:lnTo>
                    <a:pt x="2309913" y="3251199"/>
                  </a:lnTo>
                  <a:lnTo>
                    <a:pt x="2320464" y="3225799"/>
                  </a:lnTo>
                  <a:lnTo>
                    <a:pt x="2329213" y="3200399"/>
                  </a:lnTo>
                  <a:lnTo>
                    <a:pt x="2346204" y="3174999"/>
                  </a:lnTo>
                  <a:lnTo>
                    <a:pt x="2354953" y="3149599"/>
                  </a:lnTo>
                  <a:lnTo>
                    <a:pt x="2364210" y="3149599"/>
                  </a:lnTo>
                  <a:lnTo>
                    <a:pt x="2374230" y="3124199"/>
                  </a:lnTo>
                  <a:lnTo>
                    <a:pt x="2385264" y="3111499"/>
                  </a:lnTo>
                  <a:lnTo>
                    <a:pt x="2397565" y="3086099"/>
                  </a:lnTo>
                  <a:lnTo>
                    <a:pt x="2411490" y="3047999"/>
                  </a:lnTo>
                  <a:lnTo>
                    <a:pt x="2426484" y="3035299"/>
                  </a:lnTo>
                  <a:lnTo>
                    <a:pt x="0" y="3035299"/>
                  </a:lnTo>
                  <a:lnTo>
                    <a:pt x="0" y="3136899"/>
                  </a:lnTo>
                  <a:lnTo>
                    <a:pt x="2179" y="3149599"/>
                  </a:lnTo>
                  <a:lnTo>
                    <a:pt x="7338" y="3162299"/>
                  </a:lnTo>
                  <a:lnTo>
                    <a:pt x="12625" y="3174999"/>
                  </a:lnTo>
                  <a:lnTo>
                    <a:pt x="18039" y="3187699"/>
                  </a:lnTo>
                  <a:lnTo>
                    <a:pt x="23579" y="3187699"/>
                  </a:lnTo>
                  <a:lnTo>
                    <a:pt x="29242" y="3213099"/>
                  </a:lnTo>
                  <a:lnTo>
                    <a:pt x="35030" y="3225799"/>
                  </a:lnTo>
                  <a:lnTo>
                    <a:pt x="40941" y="3225799"/>
                  </a:lnTo>
                  <a:lnTo>
                    <a:pt x="46974" y="3238499"/>
                  </a:lnTo>
                  <a:lnTo>
                    <a:pt x="65788" y="3276599"/>
                  </a:lnTo>
                  <a:lnTo>
                    <a:pt x="78919" y="3301999"/>
                  </a:lnTo>
                  <a:lnTo>
                    <a:pt x="85657" y="3301999"/>
                  </a:lnTo>
                  <a:lnTo>
                    <a:pt x="92509" y="3314699"/>
                  </a:lnTo>
                  <a:lnTo>
                    <a:pt x="99473" y="3340099"/>
                  </a:lnTo>
                  <a:close/>
                </a:path>
                <a:path w="3605529" h="3848100">
                  <a:moveTo>
                    <a:pt x="489497" y="3708399"/>
                  </a:moveTo>
                  <a:lnTo>
                    <a:pt x="511174" y="3695699"/>
                  </a:lnTo>
                  <a:lnTo>
                    <a:pt x="1799601" y="3695699"/>
                  </a:lnTo>
                  <a:lnTo>
                    <a:pt x="1821764" y="3682999"/>
                  </a:lnTo>
                  <a:lnTo>
                    <a:pt x="1843744" y="3657599"/>
                  </a:lnTo>
                  <a:lnTo>
                    <a:pt x="1865535" y="3644899"/>
                  </a:lnTo>
                  <a:lnTo>
                    <a:pt x="1929719" y="3606799"/>
                  </a:lnTo>
                  <a:lnTo>
                    <a:pt x="1950693" y="3581399"/>
                  </a:lnTo>
                  <a:lnTo>
                    <a:pt x="1971449" y="3581399"/>
                  </a:lnTo>
                  <a:lnTo>
                    <a:pt x="1991980" y="3568699"/>
                  </a:lnTo>
                  <a:lnTo>
                    <a:pt x="2032338" y="3543299"/>
                  </a:lnTo>
                  <a:lnTo>
                    <a:pt x="2052153" y="3517899"/>
                  </a:lnTo>
                  <a:lnTo>
                    <a:pt x="2091023" y="3492499"/>
                  </a:lnTo>
                  <a:lnTo>
                    <a:pt x="2124704" y="3467099"/>
                  </a:lnTo>
                  <a:lnTo>
                    <a:pt x="2141230" y="3454399"/>
                  </a:lnTo>
                  <a:lnTo>
                    <a:pt x="2157502" y="3428999"/>
                  </a:lnTo>
                  <a:lnTo>
                    <a:pt x="2173484" y="3416299"/>
                  </a:lnTo>
                  <a:lnTo>
                    <a:pt x="2189144" y="3378199"/>
                  </a:lnTo>
                  <a:lnTo>
                    <a:pt x="2204447" y="3365499"/>
                  </a:lnTo>
                  <a:lnTo>
                    <a:pt x="2219358" y="3365499"/>
                  </a:lnTo>
                  <a:lnTo>
                    <a:pt x="2233844" y="3340099"/>
                  </a:lnTo>
                  <a:lnTo>
                    <a:pt x="121030" y="3340099"/>
                  </a:lnTo>
                  <a:lnTo>
                    <a:pt x="128434" y="3352799"/>
                  </a:lnTo>
                  <a:lnTo>
                    <a:pt x="135944" y="3378199"/>
                  </a:lnTo>
                  <a:lnTo>
                    <a:pt x="143560" y="3378199"/>
                  </a:lnTo>
                  <a:lnTo>
                    <a:pt x="151281" y="3403599"/>
                  </a:lnTo>
                  <a:lnTo>
                    <a:pt x="159105" y="3416299"/>
                  </a:lnTo>
                  <a:lnTo>
                    <a:pt x="167031" y="3428999"/>
                  </a:lnTo>
                  <a:lnTo>
                    <a:pt x="175059" y="3441699"/>
                  </a:lnTo>
                  <a:lnTo>
                    <a:pt x="183188" y="3441699"/>
                  </a:lnTo>
                  <a:lnTo>
                    <a:pt x="191414" y="3454399"/>
                  </a:lnTo>
                  <a:lnTo>
                    <a:pt x="199739" y="3454399"/>
                  </a:lnTo>
                  <a:lnTo>
                    <a:pt x="208160" y="3467099"/>
                  </a:lnTo>
                  <a:lnTo>
                    <a:pt x="216676" y="3479799"/>
                  </a:lnTo>
                  <a:lnTo>
                    <a:pt x="225288" y="3492499"/>
                  </a:lnTo>
                  <a:lnTo>
                    <a:pt x="233995" y="3505199"/>
                  </a:lnTo>
                  <a:lnTo>
                    <a:pt x="242794" y="3517899"/>
                  </a:lnTo>
                  <a:lnTo>
                    <a:pt x="251684" y="3517899"/>
                  </a:lnTo>
                  <a:lnTo>
                    <a:pt x="260664" y="3530599"/>
                  </a:lnTo>
                  <a:lnTo>
                    <a:pt x="297464" y="3530599"/>
                  </a:lnTo>
                  <a:lnTo>
                    <a:pt x="306877" y="3543299"/>
                  </a:lnTo>
                  <a:lnTo>
                    <a:pt x="316375" y="3555999"/>
                  </a:lnTo>
                  <a:lnTo>
                    <a:pt x="325955" y="3568699"/>
                  </a:lnTo>
                  <a:lnTo>
                    <a:pt x="335616" y="3581399"/>
                  </a:lnTo>
                  <a:lnTo>
                    <a:pt x="345357" y="3594099"/>
                  </a:lnTo>
                  <a:lnTo>
                    <a:pt x="375046" y="3594099"/>
                  </a:lnTo>
                  <a:lnTo>
                    <a:pt x="395219" y="3619499"/>
                  </a:lnTo>
                  <a:lnTo>
                    <a:pt x="405416" y="3632199"/>
                  </a:lnTo>
                  <a:lnTo>
                    <a:pt x="415685" y="3632199"/>
                  </a:lnTo>
                  <a:lnTo>
                    <a:pt x="426025" y="3644899"/>
                  </a:lnTo>
                  <a:lnTo>
                    <a:pt x="446914" y="3670299"/>
                  </a:lnTo>
                  <a:lnTo>
                    <a:pt x="468074" y="3695699"/>
                  </a:lnTo>
                  <a:lnTo>
                    <a:pt x="489497" y="3708399"/>
                  </a:lnTo>
                  <a:close/>
                </a:path>
                <a:path w="3605529" h="3848100">
                  <a:moveTo>
                    <a:pt x="669243" y="3784599"/>
                  </a:moveTo>
                  <a:lnTo>
                    <a:pt x="1569358" y="3784599"/>
                  </a:lnTo>
                  <a:lnTo>
                    <a:pt x="1616511" y="3759199"/>
                  </a:lnTo>
                  <a:lnTo>
                    <a:pt x="1639903" y="3759199"/>
                  </a:lnTo>
                  <a:lnTo>
                    <a:pt x="1709261" y="3721099"/>
                  </a:lnTo>
                  <a:lnTo>
                    <a:pt x="1732087" y="3721099"/>
                  </a:lnTo>
                  <a:lnTo>
                    <a:pt x="1777264" y="3695699"/>
                  </a:lnTo>
                  <a:lnTo>
                    <a:pt x="555252" y="3695699"/>
                  </a:lnTo>
                  <a:lnTo>
                    <a:pt x="577634" y="3721099"/>
                  </a:lnTo>
                  <a:lnTo>
                    <a:pt x="600232" y="3746499"/>
                  </a:lnTo>
                  <a:lnTo>
                    <a:pt x="623040" y="3746499"/>
                  </a:lnTo>
                  <a:lnTo>
                    <a:pt x="646047" y="3759199"/>
                  </a:lnTo>
                  <a:lnTo>
                    <a:pt x="669243" y="3784599"/>
                  </a:lnTo>
                  <a:close/>
                </a:path>
                <a:path w="3605529" h="3848100">
                  <a:moveTo>
                    <a:pt x="716172" y="3797299"/>
                  </a:moveTo>
                  <a:lnTo>
                    <a:pt x="1521755" y="3797299"/>
                  </a:lnTo>
                  <a:lnTo>
                    <a:pt x="1545610" y="3784599"/>
                  </a:lnTo>
                  <a:lnTo>
                    <a:pt x="692620" y="3784599"/>
                  </a:lnTo>
                  <a:lnTo>
                    <a:pt x="716172" y="3797299"/>
                  </a:lnTo>
                  <a:close/>
                </a:path>
                <a:path w="3605529" h="3848100">
                  <a:moveTo>
                    <a:pt x="787768" y="3809999"/>
                  </a:moveTo>
                  <a:lnTo>
                    <a:pt x="1473749" y="3809999"/>
                  </a:lnTo>
                  <a:lnTo>
                    <a:pt x="1497799" y="3797299"/>
                  </a:lnTo>
                  <a:lnTo>
                    <a:pt x="763754" y="3797299"/>
                  </a:lnTo>
                  <a:lnTo>
                    <a:pt x="787768" y="3809999"/>
                  </a:lnTo>
                  <a:close/>
                </a:path>
                <a:path w="3605529" h="3848100">
                  <a:moveTo>
                    <a:pt x="1278731" y="3848099"/>
                  </a:moveTo>
                  <a:lnTo>
                    <a:pt x="1303303" y="3822699"/>
                  </a:lnTo>
                  <a:lnTo>
                    <a:pt x="1425395" y="3822699"/>
                  </a:lnTo>
                  <a:lnTo>
                    <a:pt x="1449613" y="3809999"/>
                  </a:lnTo>
                  <a:lnTo>
                    <a:pt x="811894" y="3809999"/>
                  </a:lnTo>
                  <a:lnTo>
                    <a:pt x="860386" y="3835399"/>
                  </a:lnTo>
                  <a:lnTo>
                    <a:pt x="1254118" y="3835399"/>
                  </a:lnTo>
                  <a:lnTo>
                    <a:pt x="1278731" y="3848099"/>
                  </a:lnTo>
                  <a:close/>
                </a:path>
                <a:path w="3605529" h="3848100">
                  <a:moveTo>
                    <a:pt x="958155" y="3848099"/>
                  </a:moveTo>
                  <a:lnTo>
                    <a:pt x="1204808" y="3848099"/>
                  </a:lnTo>
                  <a:lnTo>
                    <a:pt x="1229475" y="3835399"/>
                  </a:lnTo>
                  <a:lnTo>
                    <a:pt x="933630" y="3835399"/>
                  </a:lnTo>
                  <a:lnTo>
                    <a:pt x="958155" y="3848099"/>
                  </a:lnTo>
                  <a:close/>
                </a:path>
              </a:pathLst>
            </a:custGeom>
            <a:solidFill>
              <a:srgbClr val="385D5D">
                <a:alpha val="2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2286771"/>
              <a:ext cx="667385" cy="1720214"/>
            </a:xfrm>
            <a:custGeom>
              <a:avLst/>
              <a:gdLst/>
              <a:ahLst/>
              <a:cxnLst/>
              <a:rect l="l" t="t" r="r" b="b"/>
              <a:pathLst>
                <a:path w="667385" h="1720214">
                  <a:moveTo>
                    <a:pt x="0" y="1720036"/>
                  </a:moveTo>
                  <a:lnTo>
                    <a:pt x="0" y="1664889"/>
                  </a:lnTo>
                  <a:lnTo>
                    <a:pt x="28227" y="1657028"/>
                  </a:lnTo>
                  <a:lnTo>
                    <a:pt x="75476" y="1640727"/>
                  </a:lnTo>
                  <a:lnTo>
                    <a:pt x="121619" y="1621606"/>
                  </a:lnTo>
                  <a:lnTo>
                    <a:pt x="166549" y="1599711"/>
                  </a:lnTo>
                  <a:lnTo>
                    <a:pt x="210161" y="1575086"/>
                  </a:lnTo>
                  <a:lnTo>
                    <a:pt x="252347" y="1547775"/>
                  </a:lnTo>
                  <a:lnTo>
                    <a:pt x="293000" y="1517823"/>
                  </a:lnTo>
                  <a:lnTo>
                    <a:pt x="332015" y="1485275"/>
                  </a:lnTo>
                  <a:lnTo>
                    <a:pt x="369285" y="1450175"/>
                  </a:lnTo>
                  <a:lnTo>
                    <a:pt x="404385" y="1412905"/>
                  </a:lnTo>
                  <a:lnTo>
                    <a:pt x="436933" y="1373891"/>
                  </a:lnTo>
                  <a:lnTo>
                    <a:pt x="466885" y="1333237"/>
                  </a:lnTo>
                  <a:lnTo>
                    <a:pt x="494195" y="1291051"/>
                  </a:lnTo>
                  <a:lnTo>
                    <a:pt x="518821" y="1247440"/>
                  </a:lnTo>
                  <a:lnTo>
                    <a:pt x="540716" y="1202509"/>
                  </a:lnTo>
                  <a:lnTo>
                    <a:pt x="559836" y="1156366"/>
                  </a:lnTo>
                  <a:lnTo>
                    <a:pt x="576138" y="1109117"/>
                  </a:lnTo>
                  <a:lnTo>
                    <a:pt x="589575" y="1060869"/>
                  </a:lnTo>
                  <a:lnTo>
                    <a:pt x="600104" y="1011729"/>
                  </a:lnTo>
                  <a:lnTo>
                    <a:pt x="607679" y="961802"/>
                  </a:lnTo>
                  <a:lnTo>
                    <a:pt x="612258" y="911196"/>
                  </a:lnTo>
                  <a:lnTo>
                    <a:pt x="613794" y="860017"/>
                  </a:lnTo>
                  <a:lnTo>
                    <a:pt x="612276" y="809452"/>
                  </a:lnTo>
                  <a:lnTo>
                    <a:pt x="607786" y="759410"/>
                  </a:lnTo>
                  <a:lnTo>
                    <a:pt x="600104" y="708306"/>
                  </a:lnTo>
                  <a:lnTo>
                    <a:pt x="589575" y="659166"/>
                  </a:lnTo>
                  <a:lnTo>
                    <a:pt x="576138" y="610918"/>
                  </a:lnTo>
                  <a:lnTo>
                    <a:pt x="559836" y="563669"/>
                  </a:lnTo>
                  <a:lnTo>
                    <a:pt x="540716" y="517526"/>
                  </a:lnTo>
                  <a:lnTo>
                    <a:pt x="518821" y="472595"/>
                  </a:lnTo>
                  <a:lnTo>
                    <a:pt x="494195" y="428984"/>
                  </a:lnTo>
                  <a:lnTo>
                    <a:pt x="466885" y="386798"/>
                  </a:lnTo>
                  <a:lnTo>
                    <a:pt x="436933" y="346144"/>
                  </a:lnTo>
                  <a:lnTo>
                    <a:pt x="404385" y="307130"/>
                  </a:lnTo>
                  <a:lnTo>
                    <a:pt x="369285" y="269860"/>
                  </a:lnTo>
                  <a:lnTo>
                    <a:pt x="332015" y="234760"/>
                  </a:lnTo>
                  <a:lnTo>
                    <a:pt x="293000" y="202212"/>
                  </a:lnTo>
                  <a:lnTo>
                    <a:pt x="252347" y="172260"/>
                  </a:lnTo>
                  <a:lnTo>
                    <a:pt x="210161" y="144949"/>
                  </a:lnTo>
                  <a:lnTo>
                    <a:pt x="166549" y="120324"/>
                  </a:lnTo>
                  <a:lnTo>
                    <a:pt x="121619" y="98429"/>
                  </a:lnTo>
                  <a:lnTo>
                    <a:pt x="75476" y="79308"/>
                  </a:lnTo>
                  <a:lnTo>
                    <a:pt x="28227" y="63007"/>
                  </a:lnTo>
                  <a:lnTo>
                    <a:pt x="0" y="55146"/>
                  </a:lnTo>
                  <a:lnTo>
                    <a:pt x="0" y="0"/>
                  </a:lnTo>
                  <a:lnTo>
                    <a:pt x="72992" y="21648"/>
                  </a:lnTo>
                  <a:lnTo>
                    <a:pt x="119098" y="39236"/>
                  </a:lnTo>
                  <a:lnTo>
                    <a:pt x="164139" y="59392"/>
                  </a:lnTo>
                  <a:lnTo>
                    <a:pt x="208024" y="82082"/>
                  </a:lnTo>
                  <a:lnTo>
                    <a:pt x="250661" y="107267"/>
                  </a:lnTo>
                  <a:lnTo>
                    <a:pt x="291959" y="134913"/>
                  </a:lnTo>
                  <a:lnTo>
                    <a:pt x="331826" y="164982"/>
                  </a:lnTo>
                  <a:lnTo>
                    <a:pt x="370171" y="197437"/>
                  </a:lnTo>
                  <a:lnTo>
                    <a:pt x="406901" y="232243"/>
                  </a:lnTo>
                  <a:lnTo>
                    <a:pt x="441707" y="269040"/>
                  </a:lnTo>
                  <a:lnTo>
                    <a:pt x="474163" y="307430"/>
                  </a:lnTo>
                  <a:lnTo>
                    <a:pt x="504232" y="347327"/>
                  </a:lnTo>
                  <a:lnTo>
                    <a:pt x="531877" y="388639"/>
                  </a:lnTo>
                  <a:lnTo>
                    <a:pt x="557063" y="431278"/>
                  </a:lnTo>
                  <a:lnTo>
                    <a:pt x="579752" y="475155"/>
                  </a:lnTo>
                  <a:lnTo>
                    <a:pt x="599909" y="520180"/>
                  </a:lnTo>
                  <a:lnTo>
                    <a:pt x="617496" y="566265"/>
                  </a:lnTo>
                  <a:lnTo>
                    <a:pt x="632478" y="613319"/>
                  </a:lnTo>
                  <a:lnTo>
                    <a:pt x="644818" y="661254"/>
                  </a:lnTo>
                  <a:lnTo>
                    <a:pt x="654479" y="709981"/>
                  </a:lnTo>
                  <a:lnTo>
                    <a:pt x="661424" y="759410"/>
                  </a:lnTo>
                  <a:lnTo>
                    <a:pt x="665567" y="808839"/>
                  </a:lnTo>
                  <a:lnTo>
                    <a:pt x="665619" y="809452"/>
                  </a:lnTo>
                  <a:lnTo>
                    <a:pt x="667025" y="860017"/>
                  </a:lnTo>
                  <a:lnTo>
                    <a:pt x="665619" y="910588"/>
                  </a:lnTo>
                  <a:lnTo>
                    <a:pt x="661424" y="960644"/>
                  </a:lnTo>
                  <a:lnTo>
                    <a:pt x="654479" y="1010092"/>
                  </a:lnTo>
                  <a:lnTo>
                    <a:pt x="644818" y="1058843"/>
                  </a:lnTo>
                  <a:lnTo>
                    <a:pt x="632478" y="1106803"/>
                  </a:lnTo>
                  <a:lnTo>
                    <a:pt x="617496" y="1153882"/>
                  </a:lnTo>
                  <a:lnTo>
                    <a:pt x="599909" y="1199988"/>
                  </a:lnTo>
                  <a:lnTo>
                    <a:pt x="579752" y="1245029"/>
                  </a:lnTo>
                  <a:lnTo>
                    <a:pt x="557063" y="1288914"/>
                  </a:lnTo>
                  <a:lnTo>
                    <a:pt x="531877" y="1331551"/>
                  </a:lnTo>
                  <a:lnTo>
                    <a:pt x="504232" y="1372849"/>
                  </a:lnTo>
                  <a:lnTo>
                    <a:pt x="474163" y="1412716"/>
                  </a:lnTo>
                  <a:lnTo>
                    <a:pt x="441707" y="1451061"/>
                  </a:lnTo>
                  <a:lnTo>
                    <a:pt x="406901" y="1487791"/>
                  </a:lnTo>
                  <a:lnTo>
                    <a:pt x="370171" y="1522598"/>
                  </a:lnTo>
                  <a:lnTo>
                    <a:pt x="331826" y="1555053"/>
                  </a:lnTo>
                  <a:lnTo>
                    <a:pt x="291959" y="1585122"/>
                  </a:lnTo>
                  <a:lnTo>
                    <a:pt x="250661" y="1612768"/>
                  </a:lnTo>
                  <a:lnTo>
                    <a:pt x="208024" y="1637953"/>
                  </a:lnTo>
                  <a:lnTo>
                    <a:pt x="164139" y="1660643"/>
                  </a:lnTo>
                  <a:lnTo>
                    <a:pt x="119098" y="1680799"/>
                  </a:lnTo>
                  <a:lnTo>
                    <a:pt x="72992" y="1698387"/>
                  </a:lnTo>
                  <a:lnTo>
                    <a:pt x="25913" y="1713368"/>
                  </a:lnTo>
                  <a:lnTo>
                    <a:pt x="0" y="1720036"/>
                  </a:lnTo>
                  <a:close/>
                </a:path>
              </a:pathLst>
            </a:custGeom>
            <a:solidFill>
              <a:srgbClr val="D4A2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4824540" y="0"/>
            <a:ext cx="2846705" cy="976630"/>
            <a:chOff x="4824540" y="0"/>
            <a:chExt cx="2846705" cy="976630"/>
          </a:xfrm>
        </p:grpSpPr>
        <p:sp>
          <p:nvSpPr>
            <p:cNvPr id="7" name="object 7"/>
            <p:cNvSpPr/>
            <p:nvPr/>
          </p:nvSpPr>
          <p:spPr>
            <a:xfrm>
              <a:off x="5291900" y="0"/>
              <a:ext cx="2379345" cy="976630"/>
            </a:xfrm>
            <a:custGeom>
              <a:avLst/>
              <a:gdLst/>
              <a:ahLst/>
              <a:cxnLst/>
              <a:rect l="l" t="t" r="r" b="b"/>
              <a:pathLst>
                <a:path w="2379345" h="976630">
                  <a:moveTo>
                    <a:pt x="405520" y="976099"/>
                  </a:moveTo>
                  <a:lnTo>
                    <a:pt x="349493" y="972201"/>
                  </a:lnTo>
                  <a:lnTo>
                    <a:pt x="297451" y="963635"/>
                  </a:lnTo>
                  <a:lnTo>
                    <a:pt x="249503" y="950563"/>
                  </a:lnTo>
                  <a:lnTo>
                    <a:pt x="205759" y="933147"/>
                  </a:lnTo>
                  <a:lnTo>
                    <a:pt x="166327" y="911549"/>
                  </a:lnTo>
                  <a:lnTo>
                    <a:pt x="131316" y="885930"/>
                  </a:lnTo>
                  <a:lnTo>
                    <a:pt x="100836" y="856453"/>
                  </a:lnTo>
                  <a:lnTo>
                    <a:pt x="74995" y="823279"/>
                  </a:lnTo>
                  <a:lnTo>
                    <a:pt x="53904" y="786570"/>
                  </a:lnTo>
                  <a:lnTo>
                    <a:pt x="31580" y="728505"/>
                  </a:lnTo>
                  <a:lnTo>
                    <a:pt x="15424" y="660734"/>
                  </a:lnTo>
                  <a:lnTo>
                    <a:pt x="5129" y="584197"/>
                  </a:lnTo>
                  <a:lnTo>
                    <a:pt x="2082" y="542936"/>
                  </a:lnTo>
                  <a:lnTo>
                    <a:pt x="386" y="499837"/>
                  </a:lnTo>
                  <a:lnTo>
                    <a:pt x="0" y="455017"/>
                  </a:lnTo>
                  <a:lnTo>
                    <a:pt x="886" y="408593"/>
                  </a:lnTo>
                  <a:lnTo>
                    <a:pt x="3006" y="360685"/>
                  </a:lnTo>
                  <a:lnTo>
                    <a:pt x="6322" y="311409"/>
                  </a:lnTo>
                  <a:lnTo>
                    <a:pt x="10794" y="260882"/>
                  </a:lnTo>
                  <a:lnTo>
                    <a:pt x="16385" y="209223"/>
                  </a:lnTo>
                  <a:lnTo>
                    <a:pt x="23055" y="156550"/>
                  </a:lnTo>
                  <a:lnTo>
                    <a:pt x="30767" y="102979"/>
                  </a:lnTo>
                  <a:lnTo>
                    <a:pt x="39481" y="48629"/>
                  </a:lnTo>
                  <a:lnTo>
                    <a:pt x="48037" y="0"/>
                  </a:lnTo>
                  <a:lnTo>
                    <a:pt x="2379079" y="0"/>
                  </a:lnTo>
                  <a:lnTo>
                    <a:pt x="2278399" y="71545"/>
                  </a:lnTo>
                  <a:lnTo>
                    <a:pt x="2233270" y="103484"/>
                  </a:lnTo>
                  <a:lnTo>
                    <a:pt x="2186868" y="136162"/>
                  </a:lnTo>
                  <a:lnTo>
                    <a:pt x="2139240" y="169487"/>
                  </a:lnTo>
                  <a:lnTo>
                    <a:pt x="2090433" y="203369"/>
                  </a:lnTo>
                  <a:lnTo>
                    <a:pt x="2040493" y="237714"/>
                  </a:lnTo>
                  <a:lnTo>
                    <a:pt x="2000477" y="265029"/>
                  </a:lnTo>
                  <a:lnTo>
                    <a:pt x="1959831" y="292523"/>
                  </a:lnTo>
                  <a:lnTo>
                    <a:pt x="1918600" y="320140"/>
                  </a:lnTo>
                  <a:lnTo>
                    <a:pt x="1876832" y="347828"/>
                  </a:lnTo>
                  <a:lnTo>
                    <a:pt x="1834572" y="375532"/>
                  </a:lnTo>
                  <a:lnTo>
                    <a:pt x="1791867" y="403198"/>
                  </a:lnTo>
                  <a:lnTo>
                    <a:pt x="1748764" y="430773"/>
                  </a:lnTo>
                  <a:lnTo>
                    <a:pt x="1705309" y="458201"/>
                  </a:lnTo>
                  <a:lnTo>
                    <a:pt x="1661548" y="485431"/>
                  </a:lnTo>
                  <a:lnTo>
                    <a:pt x="1617529" y="512406"/>
                  </a:lnTo>
                  <a:lnTo>
                    <a:pt x="1573297" y="539074"/>
                  </a:lnTo>
                  <a:lnTo>
                    <a:pt x="1528899" y="565381"/>
                  </a:lnTo>
                  <a:lnTo>
                    <a:pt x="1484381" y="591272"/>
                  </a:lnTo>
                  <a:lnTo>
                    <a:pt x="1439790" y="616693"/>
                  </a:lnTo>
                  <a:lnTo>
                    <a:pt x="1395172" y="641591"/>
                  </a:lnTo>
                  <a:lnTo>
                    <a:pt x="1350575" y="665912"/>
                  </a:lnTo>
                  <a:lnTo>
                    <a:pt x="1306043" y="689601"/>
                  </a:lnTo>
                  <a:lnTo>
                    <a:pt x="1261625" y="712605"/>
                  </a:lnTo>
                  <a:lnTo>
                    <a:pt x="1217366" y="734870"/>
                  </a:lnTo>
                  <a:lnTo>
                    <a:pt x="1165058" y="760483"/>
                  </a:lnTo>
                  <a:lnTo>
                    <a:pt x="1113114" y="784926"/>
                  </a:lnTo>
                  <a:lnTo>
                    <a:pt x="1061607" y="808147"/>
                  </a:lnTo>
                  <a:lnTo>
                    <a:pt x="1010611" y="830095"/>
                  </a:lnTo>
                  <a:lnTo>
                    <a:pt x="960201" y="850716"/>
                  </a:lnTo>
                  <a:lnTo>
                    <a:pt x="910449" y="869959"/>
                  </a:lnTo>
                  <a:lnTo>
                    <a:pt x="861430" y="887773"/>
                  </a:lnTo>
                  <a:lnTo>
                    <a:pt x="813217" y="904104"/>
                  </a:lnTo>
                  <a:lnTo>
                    <a:pt x="765885" y="918902"/>
                  </a:lnTo>
                  <a:lnTo>
                    <a:pt x="719508" y="932113"/>
                  </a:lnTo>
                  <a:lnTo>
                    <a:pt x="674159" y="943687"/>
                  </a:lnTo>
                  <a:lnTo>
                    <a:pt x="629912" y="953571"/>
                  </a:lnTo>
                  <a:lnTo>
                    <a:pt x="586841" y="961713"/>
                  </a:lnTo>
                  <a:lnTo>
                    <a:pt x="545020" y="968061"/>
                  </a:lnTo>
                  <a:lnTo>
                    <a:pt x="504522" y="972563"/>
                  </a:lnTo>
                  <a:lnTo>
                    <a:pt x="465423" y="975168"/>
                  </a:lnTo>
                  <a:lnTo>
                    <a:pt x="405520" y="976099"/>
                  </a:lnTo>
                  <a:close/>
                </a:path>
              </a:pathLst>
            </a:custGeom>
            <a:solidFill>
              <a:srgbClr val="385D5D">
                <a:alpha val="37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824539" y="0"/>
              <a:ext cx="2752725" cy="941069"/>
            </a:xfrm>
            <a:custGeom>
              <a:avLst/>
              <a:gdLst/>
              <a:ahLst/>
              <a:cxnLst/>
              <a:rect l="l" t="t" r="r" b="b"/>
              <a:pathLst>
                <a:path w="2752725" h="941069">
                  <a:moveTo>
                    <a:pt x="2752255" y="0"/>
                  </a:moveTo>
                  <a:lnTo>
                    <a:pt x="2723680" y="0"/>
                  </a:lnTo>
                  <a:lnTo>
                    <a:pt x="2712224" y="38239"/>
                  </a:lnTo>
                  <a:lnTo>
                    <a:pt x="2693619" y="83007"/>
                  </a:lnTo>
                  <a:lnTo>
                    <a:pt x="2669921" y="131508"/>
                  </a:lnTo>
                  <a:lnTo>
                    <a:pt x="2641155" y="176263"/>
                  </a:lnTo>
                  <a:lnTo>
                    <a:pt x="2614104" y="213575"/>
                  </a:lnTo>
                  <a:lnTo>
                    <a:pt x="2592832" y="237794"/>
                  </a:lnTo>
                  <a:lnTo>
                    <a:pt x="2596172" y="233426"/>
                  </a:lnTo>
                  <a:lnTo>
                    <a:pt x="2625598" y="184937"/>
                  </a:lnTo>
                  <a:lnTo>
                    <a:pt x="2649855" y="136436"/>
                  </a:lnTo>
                  <a:lnTo>
                    <a:pt x="2668879" y="91668"/>
                  </a:lnTo>
                  <a:lnTo>
                    <a:pt x="2682595" y="46913"/>
                  </a:lnTo>
                  <a:lnTo>
                    <a:pt x="2690672" y="0"/>
                  </a:lnTo>
                  <a:lnTo>
                    <a:pt x="2660485" y="0"/>
                  </a:lnTo>
                  <a:lnTo>
                    <a:pt x="2659862" y="9601"/>
                  </a:lnTo>
                  <a:lnTo>
                    <a:pt x="2651683" y="54368"/>
                  </a:lnTo>
                  <a:lnTo>
                    <a:pt x="2638272" y="99136"/>
                  </a:lnTo>
                  <a:lnTo>
                    <a:pt x="2619679" y="143903"/>
                  </a:lnTo>
                  <a:lnTo>
                    <a:pt x="2595969" y="192392"/>
                  </a:lnTo>
                  <a:lnTo>
                    <a:pt x="2567203" y="237159"/>
                  </a:lnTo>
                  <a:lnTo>
                    <a:pt x="2540165" y="274472"/>
                  </a:lnTo>
                  <a:lnTo>
                    <a:pt x="2510688" y="308038"/>
                  </a:lnTo>
                  <a:lnTo>
                    <a:pt x="2478811" y="345351"/>
                  </a:lnTo>
                  <a:lnTo>
                    <a:pt x="2467165" y="355498"/>
                  </a:lnTo>
                  <a:lnTo>
                    <a:pt x="2443086" y="373989"/>
                  </a:lnTo>
                  <a:lnTo>
                    <a:pt x="2401951" y="400100"/>
                  </a:lnTo>
                  <a:lnTo>
                    <a:pt x="2373528" y="417233"/>
                  </a:lnTo>
                  <a:lnTo>
                    <a:pt x="2373528" y="431507"/>
                  </a:lnTo>
                  <a:lnTo>
                    <a:pt x="2328011" y="460984"/>
                  </a:lnTo>
                  <a:lnTo>
                    <a:pt x="2284653" y="487108"/>
                  </a:lnTo>
                  <a:lnTo>
                    <a:pt x="2239111" y="509485"/>
                  </a:lnTo>
                  <a:lnTo>
                    <a:pt x="2146630" y="546785"/>
                  </a:lnTo>
                  <a:lnTo>
                    <a:pt x="2098890" y="565442"/>
                  </a:lnTo>
                  <a:lnTo>
                    <a:pt x="1951736" y="599020"/>
                  </a:lnTo>
                  <a:lnTo>
                    <a:pt x="1901952" y="606475"/>
                  </a:lnTo>
                  <a:lnTo>
                    <a:pt x="1752739" y="617664"/>
                  </a:lnTo>
                  <a:lnTo>
                    <a:pt x="1663547" y="617664"/>
                  </a:lnTo>
                  <a:lnTo>
                    <a:pt x="1741500" y="571703"/>
                  </a:lnTo>
                  <a:lnTo>
                    <a:pt x="1830844" y="571703"/>
                  </a:lnTo>
                  <a:lnTo>
                    <a:pt x="1937550" y="564235"/>
                  </a:lnTo>
                  <a:lnTo>
                    <a:pt x="1989658" y="556780"/>
                  </a:lnTo>
                  <a:lnTo>
                    <a:pt x="2040801" y="549313"/>
                  </a:lnTo>
                  <a:lnTo>
                    <a:pt x="2139708" y="526935"/>
                  </a:lnTo>
                  <a:lnTo>
                    <a:pt x="2233384" y="497090"/>
                  </a:lnTo>
                  <a:lnTo>
                    <a:pt x="2277986" y="478434"/>
                  </a:lnTo>
                  <a:lnTo>
                    <a:pt x="2320950" y="459790"/>
                  </a:lnTo>
                  <a:lnTo>
                    <a:pt x="2369680" y="433666"/>
                  </a:lnTo>
                  <a:lnTo>
                    <a:pt x="2373528" y="431507"/>
                  </a:lnTo>
                  <a:lnTo>
                    <a:pt x="2373528" y="417233"/>
                  </a:lnTo>
                  <a:lnTo>
                    <a:pt x="2358606" y="426212"/>
                  </a:lnTo>
                  <a:lnTo>
                    <a:pt x="2313063" y="448589"/>
                  </a:lnTo>
                  <a:lnTo>
                    <a:pt x="2220582" y="485902"/>
                  </a:lnTo>
                  <a:lnTo>
                    <a:pt x="2172843" y="504545"/>
                  </a:lnTo>
                  <a:lnTo>
                    <a:pt x="2025688" y="538124"/>
                  </a:lnTo>
                  <a:lnTo>
                    <a:pt x="1975891" y="545579"/>
                  </a:lnTo>
                  <a:lnTo>
                    <a:pt x="1826691" y="556780"/>
                  </a:lnTo>
                  <a:lnTo>
                    <a:pt x="1766811" y="556780"/>
                  </a:lnTo>
                  <a:lnTo>
                    <a:pt x="1837232" y="515264"/>
                  </a:lnTo>
                  <a:lnTo>
                    <a:pt x="1923542" y="455574"/>
                  </a:lnTo>
                  <a:lnTo>
                    <a:pt x="1965998" y="429463"/>
                  </a:lnTo>
                  <a:lnTo>
                    <a:pt x="1972525" y="422008"/>
                  </a:lnTo>
                  <a:lnTo>
                    <a:pt x="1985454" y="414540"/>
                  </a:lnTo>
                  <a:lnTo>
                    <a:pt x="2035530" y="380974"/>
                  </a:lnTo>
                  <a:lnTo>
                    <a:pt x="2084400" y="343662"/>
                  </a:lnTo>
                  <a:lnTo>
                    <a:pt x="2132012" y="310095"/>
                  </a:lnTo>
                  <a:lnTo>
                    <a:pt x="2178354" y="272783"/>
                  </a:lnTo>
                  <a:lnTo>
                    <a:pt x="2223376" y="239217"/>
                  </a:lnTo>
                  <a:lnTo>
                    <a:pt x="2267026" y="205638"/>
                  </a:lnTo>
                  <a:lnTo>
                    <a:pt x="2309266" y="172059"/>
                  </a:lnTo>
                  <a:lnTo>
                    <a:pt x="2350071" y="138493"/>
                  </a:lnTo>
                  <a:lnTo>
                    <a:pt x="2389390" y="104914"/>
                  </a:lnTo>
                  <a:lnTo>
                    <a:pt x="2427186" y="71335"/>
                  </a:lnTo>
                  <a:lnTo>
                    <a:pt x="2463419" y="41503"/>
                  </a:lnTo>
                  <a:lnTo>
                    <a:pt x="2498039" y="7924"/>
                  </a:lnTo>
                  <a:lnTo>
                    <a:pt x="2506789" y="0"/>
                  </a:lnTo>
                  <a:lnTo>
                    <a:pt x="2485923" y="0"/>
                  </a:lnTo>
                  <a:lnTo>
                    <a:pt x="2481249" y="4191"/>
                  </a:lnTo>
                  <a:lnTo>
                    <a:pt x="2446261" y="37769"/>
                  </a:lnTo>
                  <a:lnTo>
                    <a:pt x="2409621" y="67614"/>
                  </a:lnTo>
                  <a:lnTo>
                    <a:pt x="2371369" y="101180"/>
                  </a:lnTo>
                  <a:lnTo>
                    <a:pt x="2331555" y="134759"/>
                  </a:lnTo>
                  <a:lnTo>
                    <a:pt x="2290216" y="168338"/>
                  </a:lnTo>
                  <a:lnTo>
                    <a:pt x="2247404" y="201904"/>
                  </a:lnTo>
                  <a:lnTo>
                    <a:pt x="2203145" y="235483"/>
                  </a:lnTo>
                  <a:lnTo>
                    <a:pt x="2157488" y="269062"/>
                  </a:lnTo>
                  <a:lnTo>
                    <a:pt x="2110486" y="302628"/>
                  </a:lnTo>
                  <a:lnTo>
                    <a:pt x="2062175" y="339940"/>
                  </a:lnTo>
                  <a:lnTo>
                    <a:pt x="2012594" y="373507"/>
                  </a:lnTo>
                  <a:lnTo>
                    <a:pt x="1961794" y="410819"/>
                  </a:lnTo>
                  <a:lnTo>
                    <a:pt x="1917522" y="436930"/>
                  </a:lnTo>
                  <a:lnTo>
                    <a:pt x="1781848" y="526453"/>
                  </a:lnTo>
                  <a:lnTo>
                    <a:pt x="1728050" y="556717"/>
                  </a:lnTo>
                  <a:lnTo>
                    <a:pt x="1703666" y="555142"/>
                  </a:lnTo>
                  <a:lnTo>
                    <a:pt x="1703666" y="570433"/>
                  </a:lnTo>
                  <a:lnTo>
                    <a:pt x="1623339" y="615619"/>
                  </a:lnTo>
                  <a:lnTo>
                    <a:pt x="1599272" y="614070"/>
                  </a:lnTo>
                  <a:lnTo>
                    <a:pt x="1599272" y="629158"/>
                  </a:lnTo>
                  <a:lnTo>
                    <a:pt x="1549742" y="657021"/>
                  </a:lnTo>
                  <a:lnTo>
                    <a:pt x="1409522" y="724179"/>
                  </a:lnTo>
                  <a:lnTo>
                    <a:pt x="1362989" y="742823"/>
                  </a:lnTo>
                  <a:lnTo>
                    <a:pt x="1316647" y="765213"/>
                  </a:lnTo>
                  <a:lnTo>
                    <a:pt x="1270571" y="783856"/>
                  </a:lnTo>
                  <a:lnTo>
                    <a:pt x="1224813" y="798779"/>
                  </a:lnTo>
                  <a:lnTo>
                    <a:pt x="1179436" y="817435"/>
                  </a:lnTo>
                  <a:lnTo>
                    <a:pt x="1134503" y="832358"/>
                  </a:lnTo>
                  <a:lnTo>
                    <a:pt x="1018438" y="862203"/>
                  </a:lnTo>
                  <a:lnTo>
                    <a:pt x="962647" y="877125"/>
                  </a:lnTo>
                  <a:lnTo>
                    <a:pt x="908431" y="888314"/>
                  </a:lnTo>
                  <a:lnTo>
                    <a:pt x="804887" y="903236"/>
                  </a:lnTo>
                  <a:lnTo>
                    <a:pt x="755675" y="906970"/>
                  </a:lnTo>
                  <a:lnTo>
                    <a:pt x="662584" y="906970"/>
                  </a:lnTo>
                  <a:lnTo>
                    <a:pt x="576948" y="899502"/>
                  </a:lnTo>
                  <a:lnTo>
                    <a:pt x="537044" y="892048"/>
                  </a:lnTo>
                  <a:lnTo>
                    <a:pt x="499160" y="880846"/>
                  </a:lnTo>
                  <a:lnTo>
                    <a:pt x="416509" y="851014"/>
                  </a:lnTo>
                  <a:lnTo>
                    <a:pt x="373735" y="828624"/>
                  </a:lnTo>
                  <a:lnTo>
                    <a:pt x="334975" y="802513"/>
                  </a:lnTo>
                  <a:lnTo>
                    <a:pt x="300164" y="772668"/>
                  </a:lnTo>
                  <a:lnTo>
                    <a:pt x="269278" y="739089"/>
                  </a:lnTo>
                  <a:lnTo>
                    <a:pt x="242227" y="701789"/>
                  </a:lnTo>
                  <a:lnTo>
                    <a:pt x="218998" y="660755"/>
                  </a:lnTo>
                  <a:lnTo>
                    <a:pt x="199517" y="619721"/>
                  </a:lnTo>
                  <a:lnTo>
                    <a:pt x="183730" y="571220"/>
                  </a:lnTo>
                  <a:lnTo>
                    <a:pt x="171602" y="522732"/>
                  </a:lnTo>
                  <a:lnTo>
                    <a:pt x="163068" y="470496"/>
                  </a:lnTo>
                  <a:lnTo>
                    <a:pt x="158750" y="422008"/>
                  </a:lnTo>
                  <a:lnTo>
                    <a:pt x="158572" y="410819"/>
                  </a:lnTo>
                  <a:lnTo>
                    <a:pt x="157911" y="369773"/>
                  </a:lnTo>
                  <a:lnTo>
                    <a:pt x="160553" y="321284"/>
                  </a:lnTo>
                  <a:lnTo>
                    <a:pt x="163830" y="293116"/>
                  </a:lnTo>
                  <a:lnTo>
                    <a:pt x="203339" y="293116"/>
                  </a:lnTo>
                  <a:lnTo>
                    <a:pt x="250418" y="289382"/>
                  </a:lnTo>
                  <a:lnTo>
                    <a:pt x="302183" y="289382"/>
                  </a:lnTo>
                  <a:lnTo>
                    <a:pt x="345719" y="285661"/>
                  </a:lnTo>
                  <a:lnTo>
                    <a:pt x="391477" y="289382"/>
                  </a:lnTo>
                  <a:lnTo>
                    <a:pt x="439013" y="289382"/>
                  </a:lnTo>
                  <a:lnTo>
                    <a:pt x="487908" y="293116"/>
                  </a:lnTo>
                  <a:lnTo>
                    <a:pt x="587984" y="308038"/>
                  </a:lnTo>
                  <a:lnTo>
                    <a:pt x="638302" y="319227"/>
                  </a:lnTo>
                  <a:lnTo>
                    <a:pt x="688213" y="334149"/>
                  </a:lnTo>
                  <a:lnTo>
                    <a:pt x="727646" y="349072"/>
                  </a:lnTo>
                  <a:lnTo>
                    <a:pt x="769442" y="367728"/>
                  </a:lnTo>
                  <a:lnTo>
                    <a:pt x="813574" y="386384"/>
                  </a:lnTo>
                  <a:lnTo>
                    <a:pt x="860031" y="405028"/>
                  </a:lnTo>
                  <a:lnTo>
                    <a:pt x="908786" y="427418"/>
                  </a:lnTo>
                  <a:lnTo>
                    <a:pt x="959840" y="453529"/>
                  </a:lnTo>
                  <a:lnTo>
                    <a:pt x="1013180" y="475907"/>
                  </a:lnTo>
                  <a:lnTo>
                    <a:pt x="1068781" y="498297"/>
                  </a:lnTo>
                  <a:lnTo>
                    <a:pt x="1126629" y="520674"/>
                  </a:lnTo>
                  <a:lnTo>
                    <a:pt x="1167371" y="535597"/>
                  </a:lnTo>
                  <a:lnTo>
                    <a:pt x="1209649" y="550519"/>
                  </a:lnTo>
                  <a:lnTo>
                    <a:pt x="1253413" y="561708"/>
                  </a:lnTo>
                  <a:lnTo>
                    <a:pt x="1298562" y="576630"/>
                  </a:lnTo>
                  <a:lnTo>
                    <a:pt x="1441678" y="610209"/>
                  </a:lnTo>
                  <a:lnTo>
                    <a:pt x="1542732" y="625132"/>
                  </a:lnTo>
                  <a:lnTo>
                    <a:pt x="1599272" y="629158"/>
                  </a:lnTo>
                  <a:lnTo>
                    <a:pt x="1599272" y="614070"/>
                  </a:lnTo>
                  <a:lnTo>
                    <a:pt x="1597431" y="613943"/>
                  </a:lnTo>
                  <a:lnTo>
                    <a:pt x="1431607" y="591553"/>
                  </a:lnTo>
                  <a:lnTo>
                    <a:pt x="1378978" y="580364"/>
                  </a:lnTo>
                  <a:lnTo>
                    <a:pt x="1327759" y="565442"/>
                  </a:lnTo>
                  <a:lnTo>
                    <a:pt x="1278039" y="554253"/>
                  </a:lnTo>
                  <a:lnTo>
                    <a:pt x="1229855" y="539330"/>
                  </a:lnTo>
                  <a:lnTo>
                    <a:pt x="1183284" y="524408"/>
                  </a:lnTo>
                  <a:lnTo>
                    <a:pt x="1138377" y="509485"/>
                  </a:lnTo>
                  <a:lnTo>
                    <a:pt x="1085570" y="487108"/>
                  </a:lnTo>
                  <a:lnTo>
                    <a:pt x="1034580" y="468452"/>
                  </a:lnTo>
                  <a:lnTo>
                    <a:pt x="985443" y="446062"/>
                  </a:lnTo>
                  <a:lnTo>
                    <a:pt x="938149" y="427418"/>
                  </a:lnTo>
                  <a:lnTo>
                    <a:pt x="892721" y="405028"/>
                  </a:lnTo>
                  <a:lnTo>
                    <a:pt x="849160" y="386384"/>
                  </a:lnTo>
                  <a:lnTo>
                    <a:pt x="807478" y="367728"/>
                  </a:lnTo>
                  <a:lnTo>
                    <a:pt x="767676" y="349072"/>
                  </a:lnTo>
                  <a:lnTo>
                    <a:pt x="729792" y="334149"/>
                  </a:lnTo>
                  <a:lnTo>
                    <a:pt x="717791" y="330428"/>
                  </a:lnTo>
                  <a:lnTo>
                    <a:pt x="693801" y="322961"/>
                  </a:lnTo>
                  <a:lnTo>
                    <a:pt x="691019" y="330428"/>
                  </a:lnTo>
                  <a:lnTo>
                    <a:pt x="693788" y="322961"/>
                  </a:lnTo>
                  <a:lnTo>
                    <a:pt x="642988" y="308038"/>
                  </a:lnTo>
                  <a:lnTo>
                    <a:pt x="540981" y="285661"/>
                  </a:lnTo>
                  <a:lnTo>
                    <a:pt x="441274" y="278193"/>
                  </a:lnTo>
                  <a:lnTo>
                    <a:pt x="393319" y="274472"/>
                  </a:lnTo>
                  <a:lnTo>
                    <a:pt x="303377" y="274472"/>
                  </a:lnTo>
                  <a:lnTo>
                    <a:pt x="245833" y="278193"/>
                  </a:lnTo>
                  <a:lnTo>
                    <a:pt x="165582" y="278193"/>
                  </a:lnTo>
                  <a:lnTo>
                    <a:pt x="166649" y="269062"/>
                  </a:lnTo>
                  <a:lnTo>
                    <a:pt x="175602" y="223659"/>
                  </a:lnTo>
                  <a:lnTo>
                    <a:pt x="198081" y="228498"/>
                  </a:lnTo>
                  <a:lnTo>
                    <a:pt x="235115" y="232232"/>
                  </a:lnTo>
                  <a:lnTo>
                    <a:pt x="277291" y="232232"/>
                  </a:lnTo>
                  <a:lnTo>
                    <a:pt x="324370" y="228498"/>
                  </a:lnTo>
                  <a:lnTo>
                    <a:pt x="376123" y="228498"/>
                  </a:lnTo>
                  <a:lnTo>
                    <a:pt x="419658" y="224764"/>
                  </a:lnTo>
                  <a:lnTo>
                    <a:pt x="465416" y="228498"/>
                  </a:lnTo>
                  <a:lnTo>
                    <a:pt x="512965" y="228498"/>
                  </a:lnTo>
                  <a:lnTo>
                    <a:pt x="561848" y="232232"/>
                  </a:lnTo>
                  <a:lnTo>
                    <a:pt x="661936" y="247142"/>
                  </a:lnTo>
                  <a:lnTo>
                    <a:pt x="712241" y="258343"/>
                  </a:lnTo>
                  <a:lnTo>
                    <a:pt x="762152" y="273265"/>
                  </a:lnTo>
                  <a:lnTo>
                    <a:pt x="801598" y="288188"/>
                  </a:lnTo>
                  <a:lnTo>
                    <a:pt x="843394" y="306832"/>
                  </a:lnTo>
                  <a:lnTo>
                    <a:pt x="887514" y="325488"/>
                  </a:lnTo>
                  <a:lnTo>
                    <a:pt x="933970" y="344144"/>
                  </a:lnTo>
                  <a:lnTo>
                    <a:pt x="982738" y="366522"/>
                  </a:lnTo>
                  <a:lnTo>
                    <a:pt x="1033792" y="392633"/>
                  </a:lnTo>
                  <a:lnTo>
                    <a:pt x="1087120" y="415023"/>
                  </a:lnTo>
                  <a:lnTo>
                    <a:pt x="1142720" y="437400"/>
                  </a:lnTo>
                  <a:lnTo>
                    <a:pt x="1200581" y="459790"/>
                  </a:lnTo>
                  <a:lnTo>
                    <a:pt x="1241310" y="474700"/>
                  </a:lnTo>
                  <a:lnTo>
                    <a:pt x="1283601" y="489623"/>
                  </a:lnTo>
                  <a:lnTo>
                    <a:pt x="1327353" y="500824"/>
                  </a:lnTo>
                  <a:lnTo>
                    <a:pt x="1372514" y="515747"/>
                  </a:lnTo>
                  <a:lnTo>
                    <a:pt x="1515630" y="549313"/>
                  </a:lnTo>
                  <a:lnTo>
                    <a:pt x="1616684" y="564235"/>
                  </a:lnTo>
                  <a:lnTo>
                    <a:pt x="1703666" y="570433"/>
                  </a:lnTo>
                  <a:lnTo>
                    <a:pt x="1703666" y="555142"/>
                  </a:lnTo>
                  <a:lnTo>
                    <a:pt x="1671370" y="553046"/>
                  </a:lnTo>
                  <a:lnTo>
                    <a:pt x="1505559" y="530669"/>
                  </a:lnTo>
                  <a:lnTo>
                    <a:pt x="1452918" y="519468"/>
                  </a:lnTo>
                  <a:lnTo>
                    <a:pt x="1401711" y="504545"/>
                  </a:lnTo>
                  <a:lnTo>
                    <a:pt x="1351978" y="493356"/>
                  </a:lnTo>
                  <a:lnTo>
                    <a:pt x="1303794" y="478434"/>
                  </a:lnTo>
                  <a:lnTo>
                    <a:pt x="1257223" y="463511"/>
                  </a:lnTo>
                  <a:lnTo>
                    <a:pt x="1212329" y="448589"/>
                  </a:lnTo>
                  <a:lnTo>
                    <a:pt x="1159510" y="426212"/>
                  </a:lnTo>
                  <a:lnTo>
                    <a:pt x="1108532" y="407555"/>
                  </a:lnTo>
                  <a:lnTo>
                    <a:pt x="1059383" y="385178"/>
                  </a:lnTo>
                  <a:lnTo>
                    <a:pt x="1012088" y="366522"/>
                  </a:lnTo>
                  <a:lnTo>
                    <a:pt x="966660" y="344144"/>
                  </a:lnTo>
                  <a:lnTo>
                    <a:pt x="923099" y="325488"/>
                  </a:lnTo>
                  <a:lnTo>
                    <a:pt x="881418" y="306832"/>
                  </a:lnTo>
                  <a:lnTo>
                    <a:pt x="841629" y="288188"/>
                  </a:lnTo>
                  <a:lnTo>
                    <a:pt x="803732" y="273265"/>
                  </a:lnTo>
                  <a:lnTo>
                    <a:pt x="791743" y="269532"/>
                  </a:lnTo>
                  <a:lnTo>
                    <a:pt x="767753" y="262064"/>
                  </a:lnTo>
                  <a:lnTo>
                    <a:pt x="764959" y="269532"/>
                  </a:lnTo>
                  <a:lnTo>
                    <a:pt x="767740" y="262064"/>
                  </a:lnTo>
                  <a:lnTo>
                    <a:pt x="716940" y="247142"/>
                  </a:lnTo>
                  <a:lnTo>
                    <a:pt x="614934" y="224764"/>
                  </a:lnTo>
                  <a:lnTo>
                    <a:pt x="515213" y="217309"/>
                  </a:lnTo>
                  <a:lnTo>
                    <a:pt x="467271" y="213575"/>
                  </a:lnTo>
                  <a:lnTo>
                    <a:pt x="377317" y="213575"/>
                  </a:lnTo>
                  <a:lnTo>
                    <a:pt x="319786" y="217309"/>
                  </a:lnTo>
                  <a:lnTo>
                    <a:pt x="222326" y="217309"/>
                  </a:lnTo>
                  <a:lnTo>
                    <a:pt x="183070" y="213575"/>
                  </a:lnTo>
                  <a:lnTo>
                    <a:pt x="178473" y="211467"/>
                  </a:lnTo>
                  <a:lnTo>
                    <a:pt x="189217" y="168338"/>
                  </a:lnTo>
                  <a:lnTo>
                    <a:pt x="205663" y="116103"/>
                  </a:lnTo>
                  <a:lnTo>
                    <a:pt x="225539" y="67614"/>
                  </a:lnTo>
                  <a:lnTo>
                    <a:pt x="248843" y="15379"/>
                  </a:lnTo>
                  <a:lnTo>
                    <a:pt x="256984" y="0"/>
                  </a:lnTo>
                  <a:lnTo>
                    <a:pt x="238988" y="0"/>
                  </a:lnTo>
                  <a:lnTo>
                    <a:pt x="210616" y="60147"/>
                  </a:lnTo>
                  <a:lnTo>
                    <a:pt x="190969" y="108648"/>
                  </a:lnTo>
                  <a:lnTo>
                    <a:pt x="174294" y="160870"/>
                  </a:lnTo>
                  <a:lnTo>
                    <a:pt x="162115" y="203962"/>
                  </a:lnTo>
                  <a:lnTo>
                    <a:pt x="150583" y="198653"/>
                  </a:lnTo>
                  <a:lnTo>
                    <a:pt x="107238" y="138963"/>
                  </a:lnTo>
                  <a:lnTo>
                    <a:pt x="96570" y="101663"/>
                  </a:lnTo>
                  <a:lnTo>
                    <a:pt x="89344" y="49428"/>
                  </a:lnTo>
                  <a:lnTo>
                    <a:pt x="84785" y="0"/>
                  </a:lnTo>
                  <a:lnTo>
                    <a:pt x="78574" y="0"/>
                  </a:lnTo>
                  <a:lnTo>
                    <a:pt x="86207" y="75552"/>
                  </a:lnTo>
                  <a:lnTo>
                    <a:pt x="93040" y="116586"/>
                  </a:lnTo>
                  <a:lnTo>
                    <a:pt x="116967" y="179997"/>
                  </a:lnTo>
                  <a:lnTo>
                    <a:pt x="158610" y="218313"/>
                  </a:lnTo>
                  <a:lnTo>
                    <a:pt x="149860" y="257860"/>
                  </a:lnTo>
                  <a:lnTo>
                    <a:pt x="146634" y="278041"/>
                  </a:lnTo>
                  <a:lnTo>
                    <a:pt x="109131" y="274472"/>
                  </a:lnTo>
                  <a:lnTo>
                    <a:pt x="76644" y="259549"/>
                  </a:lnTo>
                  <a:lnTo>
                    <a:pt x="33286" y="199859"/>
                  </a:lnTo>
                  <a:lnTo>
                    <a:pt x="22618" y="162547"/>
                  </a:lnTo>
                  <a:lnTo>
                    <a:pt x="15392" y="110324"/>
                  </a:lnTo>
                  <a:lnTo>
                    <a:pt x="10236" y="54368"/>
                  </a:lnTo>
                  <a:lnTo>
                    <a:pt x="6604" y="0"/>
                  </a:lnTo>
                  <a:lnTo>
                    <a:pt x="0" y="0"/>
                  </a:lnTo>
                  <a:lnTo>
                    <a:pt x="2882" y="39446"/>
                  </a:lnTo>
                  <a:lnTo>
                    <a:pt x="7124" y="91668"/>
                  </a:lnTo>
                  <a:lnTo>
                    <a:pt x="12268" y="136436"/>
                  </a:lnTo>
                  <a:lnTo>
                    <a:pt x="19100" y="177469"/>
                  </a:lnTo>
                  <a:lnTo>
                    <a:pt x="43027" y="240893"/>
                  </a:lnTo>
                  <a:lnTo>
                    <a:pt x="89535" y="281927"/>
                  </a:lnTo>
                  <a:lnTo>
                    <a:pt x="144487" y="291439"/>
                  </a:lnTo>
                  <a:lnTo>
                    <a:pt x="142113" y="306362"/>
                  </a:lnTo>
                  <a:lnTo>
                    <a:pt x="137350" y="354850"/>
                  </a:lnTo>
                  <a:lnTo>
                    <a:pt x="135585" y="399618"/>
                  </a:lnTo>
                  <a:lnTo>
                    <a:pt x="136817" y="448119"/>
                  </a:lnTo>
                  <a:lnTo>
                    <a:pt x="141058" y="496620"/>
                  </a:lnTo>
                  <a:lnTo>
                    <a:pt x="149796" y="548843"/>
                  </a:lnTo>
                  <a:lnTo>
                    <a:pt x="162179" y="601065"/>
                  </a:lnTo>
                  <a:lnTo>
                    <a:pt x="178282" y="645833"/>
                  </a:lnTo>
                  <a:lnTo>
                    <a:pt x="198132" y="690600"/>
                  </a:lnTo>
                  <a:lnTo>
                    <a:pt x="221818" y="731634"/>
                  </a:lnTo>
                  <a:lnTo>
                    <a:pt x="249364" y="768934"/>
                  </a:lnTo>
                  <a:lnTo>
                    <a:pt x="280847" y="802513"/>
                  </a:lnTo>
                  <a:lnTo>
                    <a:pt x="316306" y="832358"/>
                  </a:lnTo>
                  <a:lnTo>
                    <a:pt x="355815" y="862203"/>
                  </a:lnTo>
                  <a:lnTo>
                    <a:pt x="399415" y="884580"/>
                  </a:lnTo>
                  <a:lnTo>
                    <a:pt x="447154" y="903236"/>
                  </a:lnTo>
                  <a:lnTo>
                    <a:pt x="521843" y="925614"/>
                  </a:lnTo>
                  <a:lnTo>
                    <a:pt x="562279" y="933081"/>
                  </a:lnTo>
                  <a:lnTo>
                    <a:pt x="649084" y="940536"/>
                  </a:lnTo>
                  <a:lnTo>
                    <a:pt x="695350" y="940536"/>
                  </a:lnTo>
                  <a:lnTo>
                    <a:pt x="845007" y="929347"/>
                  </a:lnTo>
                  <a:lnTo>
                    <a:pt x="953325" y="906970"/>
                  </a:lnTo>
                  <a:lnTo>
                    <a:pt x="1009891" y="895769"/>
                  </a:lnTo>
                  <a:lnTo>
                    <a:pt x="1068006" y="880846"/>
                  </a:lnTo>
                  <a:lnTo>
                    <a:pt x="1127607" y="862203"/>
                  </a:lnTo>
                  <a:lnTo>
                    <a:pt x="1214285" y="832358"/>
                  </a:lnTo>
                  <a:lnTo>
                    <a:pt x="1391450" y="757745"/>
                  </a:lnTo>
                  <a:lnTo>
                    <a:pt x="1436230" y="735368"/>
                  </a:lnTo>
                  <a:lnTo>
                    <a:pt x="1481112" y="716711"/>
                  </a:lnTo>
                  <a:lnTo>
                    <a:pt x="1526032" y="694334"/>
                  </a:lnTo>
                  <a:lnTo>
                    <a:pt x="1570939" y="668210"/>
                  </a:lnTo>
                  <a:lnTo>
                    <a:pt x="1615782" y="645833"/>
                  </a:lnTo>
                  <a:lnTo>
                    <a:pt x="1639252" y="632002"/>
                  </a:lnTo>
                  <a:lnTo>
                    <a:pt x="1647609" y="632587"/>
                  </a:lnTo>
                  <a:lnTo>
                    <a:pt x="1756892" y="632587"/>
                  </a:lnTo>
                  <a:lnTo>
                    <a:pt x="1863598" y="625132"/>
                  </a:lnTo>
                  <a:lnTo>
                    <a:pt x="1915718" y="617664"/>
                  </a:lnTo>
                  <a:lnTo>
                    <a:pt x="1966849" y="610209"/>
                  </a:lnTo>
                  <a:lnTo>
                    <a:pt x="2065756" y="587819"/>
                  </a:lnTo>
                  <a:lnTo>
                    <a:pt x="2159444" y="557987"/>
                  </a:lnTo>
                  <a:lnTo>
                    <a:pt x="2204047" y="539330"/>
                  </a:lnTo>
                  <a:lnTo>
                    <a:pt x="2247011" y="520674"/>
                  </a:lnTo>
                  <a:lnTo>
                    <a:pt x="2295741" y="494563"/>
                  </a:lnTo>
                  <a:lnTo>
                    <a:pt x="2342083" y="468452"/>
                  </a:lnTo>
                  <a:lnTo>
                    <a:pt x="2385999" y="442341"/>
                  </a:lnTo>
                  <a:lnTo>
                    <a:pt x="2427440" y="412496"/>
                  </a:lnTo>
                  <a:lnTo>
                    <a:pt x="2466365" y="378917"/>
                  </a:lnTo>
                  <a:lnTo>
                    <a:pt x="2476741" y="369341"/>
                  </a:lnTo>
                  <a:lnTo>
                    <a:pt x="2501379" y="351599"/>
                  </a:lnTo>
                  <a:lnTo>
                    <a:pt x="2540317" y="318033"/>
                  </a:lnTo>
                  <a:lnTo>
                    <a:pt x="2576690" y="284454"/>
                  </a:lnTo>
                  <a:lnTo>
                    <a:pt x="2610485" y="247142"/>
                  </a:lnTo>
                  <a:lnTo>
                    <a:pt x="2641638" y="209842"/>
                  </a:lnTo>
                  <a:lnTo>
                    <a:pt x="2670111" y="172542"/>
                  </a:lnTo>
                  <a:lnTo>
                    <a:pt x="2699550" y="124040"/>
                  </a:lnTo>
                  <a:lnTo>
                    <a:pt x="2723807" y="75552"/>
                  </a:lnTo>
                  <a:lnTo>
                    <a:pt x="2742819" y="30784"/>
                  </a:lnTo>
                  <a:lnTo>
                    <a:pt x="2752255" y="0"/>
                  </a:lnTo>
                  <a:close/>
                </a:path>
              </a:pathLst>
            </a:custGeom>
            <a:solidFill>
              <a:srgbClr val="D4A269">
                <a:alpha val="37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05926" y="14485"/>
            <a:ext cx="1481073" cy="163829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085849" cy="1133285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8806430" y="9892665"/>
            <a:ext cx="1400175" cy="382905"/>
          </a:xfrm>
          <a:custGeom>
            <a:avLst/>
            <a:gdLst/>
            <a:ahLst/>
            <a:cxnLst/>
            <a:rect l="l" t="t" r="r" b="b"/>
            <a:pathLst>
              <a:path w="1400175" h="382904">
                <a:moveTo>
                  <a:pt x="26761" y="53530"/>
                </a:moveTo>
                <a:lnTo>
                  <a:pt x="16402" y="51407"/>
                </a:lnTo>
                <a:lnTo>
                  <a:pt x="7889" y="45639"/>
                </a:lnTo>
                <a:lnTo>
                  <a:pt x="2122" y="37125"/>
                </a:lnTo>
                <a:lnTo>
                  <a:pt x="0" y="26765"/>
                </a:lnTo>
                <a:lnTo>
                  <a:pt x="2122" y="16404"/>
                </a:lnTo>
                <a:lnTo>
                  <a:pt x="7889" y="7890"/>
                </a:lnTo>
                <a:lnTo>
                  <a:pt x="16402" y="2122"/>
                </a:lnTo>
                <a:lnTo>
                  <a:pt x="26761" y="0"/>
                </a:lnTo>
                <a:lnTo>
                  <a:pt x="37120" y="2122"/>
                </a:lnTo>
                <a:lnTo>
                  <a:pt x="45633" y="7890"/>
                </a:lnTo>
                <a:lnTo>
                  <a:pt x="51400" y="16404"/>
                </a:lnTo>
                <a:lnTo>
                  <a:pt x="53522" y="26765"/>
                </a:lnTo>
                <a:lnTo>
                  <a:pt x="51400" y="37125"/>
                </a:lnTo>
                <a:lnTo>
                  <a:pt x="45633" y="45639"/>
                </a:lnTo>
                <a:lnTo>
                  <a:pt x="37120" y="51407"/>
                </a:lnTo>
                <a:lnTo>
                  <a:pt x="26761" y="53530"/>
                </a:lnTo>
                <a:close/>
              </a:path>
              <a:path w="1400175" h="382904">
                <a:moveTo>
                  <a:pt x="363045" y="53530"/>
                </a:moveTo>
                <a:lnTo>
                  <a:pt x="352686" y="51407"/>
                </a:lnTo>
                <a:lnTo>
                  <a:pt x="344173" y="45639"/>
                </a:lnTo>
                <a:lnTo>
                  <a:pt x="338406" y="37125"/>
                </a:lnTo>
                <a:lnTo>
                  <a:pt x="336284" y="26765"/>
                </a:lnTo>
                <a:lnTo>
                  <a:pt x="338406" y="16404"/>
                </a:lnTo>
                <a:lnTo>
                  <a:pt x="344173" y="7890"/>
                </a:lnTo>
                <a:lnTo>
                  <a:pt x="352686" y="2122"/>
                </a:lnTo>
                <a:lnTo>
                  <a:pt x="363045" y="0"/>
                </a:lnTo>
                <a:lnTo>
                  <a:pt x="373617" y="2122"/>
                </a:lnTo>
                <a:lnTo>
                  <a:pt x="382106" y="7890"/>
                </a:lnTo>
                <a:lnTo>
                  <a:pt x="387755" y="16404"/>
                </a:lnTo>
                <a:lnTo>
                  <a:pt x="389807" y="26765"/>
                </a:lnTo>
                <a:lnTo>
                  <a:pt x="387684" y="37125"/>
                </a:lnTo>
                <a:lnTo>
                  <a:pt x="381917" y="45639"/>
                </a:lnTo>
                <a:lnTo>
                  <a:pt x="373404" y="51407"/>
                </a:lnTo>
                <a:lnTo>
                  <a:pt x="363045" y="53530"/>
                </a:lnTo>
                <a:close/>
              </a:path>
              <a:path w="1400175" h="382904">
                <a:moveTo>
                  <a:pt x="699834" y="53530"/>
                </a:moveTo>
                <a:lnTo>
                  <a:pt x="689475" y="51407"/>
                </a:lnTo>
                <a:lnTo>
                  <a:pt x="680963" y="45639"/>
                </a:lnTo>
                <a:lnTo>
                  <a:pt x="675195" y="37125"/>
                </a:lnTo>
                <a:lnTo>
                  <a:pt x="673073" y="26765"/>
                </a:lnTo>
                <a:lnTo>
                  <a:pt x="675195" y="16404"/>
                </a:lnTo>
                <a:lnTo>
                  <a:pt x="680963" y="7890"/>
                </a:lnTo>
                <a:lnTo>
                  <a:pt x="689475" y="2122"/>
                </a:lnTo>
                <a:lnTo>
                  <a:pt x="699834" y="0"/>
                </a:lnTo>
                <a:lnTo>
                  <a:pt x="710193" y="2122"/>
                </a:lnTo>
                <a:lnTo>
                  <a:pt x="718706" y="7890"/>
                </a:lnTo>
                <a:lnTo>
                  <a:pt x="724474" y="16404"/>
                </a:lnTo>
                <a:lnTo>
                  <a:pt x="726596" y="26765"/>
                </a:lnTo>
                <a:lnTo>
                  <a:pt x="724474" y="37125"/>
                </a:lnTo>
                <a:lnTo>
                  <a:pt x="718706" y="45639"/>
                </a:lnTo>
                <a:lnTo>
                  <a:pt x="710193" y="51407"/>
                </a:lnTo>
                <a:lnTo>
                  <a:pt x="699834" y="53530"/>
                </a:lnTo>
                <a:close/>
              </a:path>
              <a:path w="1400175" h="382904">
                <a:moveTo>
                  <a:pt x="1036119" y="53530"/>
                </a:moveTo>
                <a:lnTo>
                  <a:pt x="1025760" y="51407"/>
                </a:lnTo>
                <a:lnTo>
                  <a:pt x="1017247" y="45639"/>
                </a:lnTo>
                <a:lnTo>
                  <a:pt x="1011480" y="37125"/>
                </a:lnTo>
                <a:lnTo>
                  <a:pt x="1009357" y="26765"/>
                </a:lnTo>
                <a:lnTo>
                  <a:pt x="1011480" y="16404"/>
                </a:lnTo>
                <a:lnTo>
                  <a:pt x="1017247" y="7890"/>
                </a:lnTo>
                <a:lnTo>
                  <a:pt x="1025760" y="2122"/>
                </a:lnTo>
                <a:lnTo>
                  <a:pt x="1036119" y="0"/>
                </a:lnTo>
                <a:lnTo>
                  <a:pt x="1046762" y="2122"/>
                </a:lnTo>
                <a:lnTo>
                  <a:pt x="1055369" y="7890"/>
                </a:lnTo>
                <a:lnTo>
                  <a:pt x="1061042" y="16404"/>
                </a:lnTo>
                <a:lnTo>
                  <a:pt x="1062880" y="26765"/>
                </a:lnTo>
                <a:lnTo>
                  <a:pt x="1060758" y="37125"/>
                </a:lnTo>
                <a:lnTo>
                  <a:pt x="1054991" y="45639"/>
                </a:lnTo>
                <a:lnTo>
                  <a:pt x="1046478" y="51407"/>
                </a:lnTo>
                <a:lnTo>
                  <a:pt x="1036119" y="53530"/>
                </a:lnTo>
                <a:close/>
              </a:path>
              <a:path w="1400175" h="382904">
                <a:moveTo>
                  <a:pt x="1372908" y="53530"/>
                </a:moveTo>
                <a:lnTo>
                  <a:pt x="1362549" y="51407"/>
                </a:lnTo>
                <a:lnTo>
                  <a:pt x="1354036" y="45639"/>
                </a:lnTo>
                <a:lnTo>
                  <a:pt x="1348269" y="37125"/>
                </a:lnTo>
                <a:lnTo>
                  <a:pt x="1346147" y="26765"/>
                </a:lnTo>
                <a:lnTo>
                  <a:pt x="1348269" y="16404"/>
                </a:lnTo>
                <a:lnTo>
                  <a:pt x="1354036" y="7890"/>
                </a:lnTo>
                <a:lnTo>
                  <a:pt x="1362549" y="2122"/>
                </a:lnTo>
                <a:lnTo>
                  <a:pt x="1372908" y="0"/>
                </a:lnTo>
                <a:lnTo>
                  <a:pt x="1383267" y="2122"/>
                </a:lnTo>
                <a:lnTo>
                  <a:pt x="1391780" y="7890"/>
                </a:lnTo>
                <a:lnTo>
                  <a:pt x="1397547" y="16404"/>
                </a:lnTo>
                <a:lnTo>
                  <a:pt x="1399669" y="26765"/>
                </a:lnTo>
                <a:lnTo>
                  <a:pt x="1397547" y="37125"/>
                </a:lnTo>
                <a:lnTo>
                  <a:pt x="1391780" y="45639"/>
                </a:lnTo>
                <a:lnTo>
                  <a:pt x="1383267" y="51407"/>
                </a:lnTo>
                <a:lnTo>
                  <a:pt x="1372908" y="53530"/>
                </a:lnTo>
                <a:close/>
              </a:path>
              <a:path w="1400175" h="382904">
                <a:moveTo>
                  <a:pt x="26761" y="382288"/>
                </a:moveTo>
                <a:lnTo>
                  <a:pt x="16402" y="380165"/>
                </a:lnTo>
                <a:lnTo>
                  <a:pt x="7889" y="374397"/>
                </a:lnTo>
                <a:lnTo>
                  <a:pt x="2122" y="365883"/>
                </a:lnTo>
                <a:lnTo>
                  <a:pt x="0" y="355523"/>
                </a:lnTo>
                <a:lnTo>
                  <a:pt x="2122" y="345162"/>
                </a:lnTo>
                <a:lnTo>
                  <a:pt x="7889" y="336648"/>
                </a:lnTo>
                <a:lnTo>
                  <a:pt x="16402" y="330880"/>
                </a:lnTo>
                <a:lnTo>
                  <a:pt x="26761" y="328757"/>
                </a:lnTo>
                <a:lnTo>
                  <a:pt x="37120" y="330880"/>
                </a:lnTo>
                <a:lnTo>
                  <a:pt x="45633" y="336648"/>
                </a:lnTo>
                <a:lnTo>
                  <a:pt x="51400" y="345162"/>
                </a:lnTo>
                <a:lnTo>
                  <a:pt x="53522" y="355523"/>
                </a:lnTo>
                <a:lnTo>
                  <a:pt x="51400" y="365883"/>
                </a:lnTo>
                <a:lnTo>
                  <a:pt x="45633" y="374397"/>
                </a:lnTo>
                <a:lnTo>
                  <a:pt x="37120" y="380165"/>
                </a:lnTo>
                <a:lnTo>
                  <a:pt x="26761" y="382288"/>
                </a:lnTo>
                <a:close/>
              </a:path>
              <a:path w="1400175" h="382904">
                <a:moveTo>
                  <a:pt x="363045" y="382288"/>
                </a:moveTo>
                <a:lnTo>
                  <a:pt x="352686" y="380165"/>
                </a:lnTo>
                <a:lnTo>
                  <a:pt x="344173" y="374397"/>
                </a:lnTo>
                <a:lnTo>
                  <a:pt x="338406" y="365883"/>
                </a:lnTo>
                <a:lnTo>
                  <a:pt x="336284" y="355523"/>
                </a:lnTo>
                <a:lnTo>
                  <a:pt x="338406" y="345162"/>
                </a:lnTo>
                <a:lnTo>
                  <a:pt x="344173" y="336648"/>
                </a:lnTo>
                <a:lnTo>
                  <a:pt x="352686" y="330880"/>
                </a:lnTo>
                <a:lnTo>
                  <a:pt x="363045" y="328757"/>
                </a:lnTo>
                <a:lnTo>
                  <a:pt x="373688" y="330880"/>
                </a:lnTo>
                <a:lnTo>
                  <a:pt x="382296" y="336648"/>
                </a:lnTo>
                <a:lnTo>
                  <a:pt x="387968" y="345162"/>
                </a:lnTo>
                <a:lnTo>
                  <a:pt x="389807" y="355523"/>
                </a:lnTo>
                <a:lnTo>
                  <a:pt x="387684" y="365883"/>
                </a:lnTo>
                <a:lnTo>
                  <a:pt x="381917" y="374397"/>
                </a:lnTo>
                <a:lnTo>
                  <a:pt x="373404" y="380165"/>
                </a:lnTo>
                <a:lnTo>
                  <a:pt x="363045" y="382288"/>
                </a:lnTo>
                <a:close/>
              </a:path>
              <a:path w="1400175" h="382904">
                <a:moveTo>
                  <a:pt x="699834" y="382288"/>
                </a:moveTo>
                <a:lnTo>
                  <a:pt x="689475" y="380165"/>
                </a:lnTo>
                <a:lnTo>
                  <a:pt x="680963" y="374397"/>
                </a:lnTo>
                <a:lnTo>
                  <a:pt x="675195" y="365883"/>
                </a:lnTo>
                <a:lnTo>
                  <a:pt x="673073" y="355523"/>
                </a:lnTo>
                <a:lnTo>
                  <a:pt x="675195" y="345162"/>
                </a:lnTo>
                <a:lnTo>
                  <a:pt x="680963" y="336648"/>
                </a:lnTo>
                <a:lnTo>
                  <a:pt x="689475" y="330880"/>
                </a:lnTo>
                <a:lnTo>
                  <a:pt x="699834" y="328757"/>
                </a:lnTo>
                <a:lnTo>
                  <a:pt x="710193" y="330880"/>
                </a:lnTo>
                <a:lnTo>
                  <a:pt x="718706" y="336648"/>
                </a:lnTo>
                <a:lnTo>
                  <a:pt x="724474" y="345162"/>
                </a:lnTo>
                <a:lnTo>
                  <a:pt x="726596" y="355523"/>
                </a:lnTo>
                <a:lnTo>
                  <a:pt x="724474" y="365883"/>
                </a:lnTo>
                <a:lnTo>
                  <a:pt x="718706" y="374397"/>
                </a:lnTo>
                <a:lnTo>
                  <a:pt x="710193" y="380165"/>
                </a:lnTo>
                <a:lnTo>
                  <a:pt x="699834" y="382288"/>
                </a:lnTo>
                <a:close/>
              </a:path>
              <a:path w="1400175" h="382904">
                <a:moveTo>
                  <a:pt x="1036119" y="382288"/>
                </a:moveTo>
                <a:lnTo>
                  <a:pt x="1025760" y="380165"/>
                </a:lnTo>
                <a:lnTo>
                  <a:pt x="1017247" y="374397"/>
                </a:lnTo>
                <a:lnTo>
                  <a:pt x="1011480" y="365883"/>
                </a:lnTo>
                <a:lnTo>
                  <a:pt x="1009357" y="355523"/>
                </a:lnTo>
                <a:lnTo>
                  <a:pt x="1011480" y="345162"/>
                </a:lnTo>
                <a:lnTo>
                  <a:pt x="1017247" y="336648"/>
                </a:lnTo>
                <a:lnTo>
                  <a:pt x="1025760" y="330880"/>
                </a:lnTo>
                <a:lnTo>
                  <a:pt x="1036119" y="328757"/>
                </a:lnTo>
                <a:lnTo>
                  <a:pt x="1046762" y="330880"/>
                </a:lnTo>
                <a:lnTo>
                  <a:pt x="1055369" y="336648"/>
                </a:lnTo>
                <a:lnTo>
                  <a:pt x="1061042" y="345162"/>
                </a:lnTo>
                <a:lnTo>
                  <a:pt x="1062880" y="355523"/>
                </a:lnTo>
                <a:lnTo>
                  <a:pt x="1060758" y="365883"/>
                </a:lnTo>
                <a:lnTo>
                  <a:pt x="1054991" y="374397"/>
                </a:lnTo>
                <a:lnTo>
                  <a:pt x="1046478" y="380165"/>
                </a:lnTo>
                <a:lnTo>
                  <a:pt x="1036119" y="382288"/>
                </a:lnTo>
                <a:close/>
              </a:path>
              <a:path w="1400175" h="382904">
                <a:moveTo>
                  <a:pt x="1372908" y="382288"/>
                </a:moveTo>
                <a:lnTo>
                  <a:pt x="1362549" y="380165"/>
                </a:lnTo>
                <a:lnTo>
                  <a:pt x="1354036" y="374397"/>
                </a:lnTo>
                <a:lnTo>
                  <a:pt x="1348269" y="365883"/>
                </a:lnTo>
                <a:lnTo>
                  <a:pt x="1346147" y="355523"/>
                </a:lnTo>
                <a:lnTo>
                  <a:pt x="1348269" y="345162"/>
                </a:lnTo>
                <a:lnTo>
                  <a:pt x="1354036" y="336648"/>
                </a:lnTo>
                <a:lnTo>
                  <a:pt x="1362549" y="330880"/>
                </a:lnTo>
                <a:lnTo>
                  <a:pt x="1372908" y="328757"/>
                </a:lnTo>
                <a:lnTo>
                  <a:pt x="1383267" y="330880"/>
                </a:lnTo>
                <a:lnTo>
                  <a:pt x="1391780" y="336648"/>
                </a:lnTo>
                <a:lnTo>
                  <a:pt x="1397547" y="345162"/>
                </a:lnTo>
                <a:lnTo>
                  <a:pt x="1399669" y="355523"/>
                </a:lnTo>
                <a:lnTo>
                  <a:pt x="1397547" y="365883"/>
                </a:lnTo>
                <a:lnTo>
                  <a:pt x="1391780" y="374397"/>
                </a:lnTo>
                <a:lnTo>
                  <a:pt x="1383267" y="380165"/>
                </a:lnTo>
                <a:lnTo>
                  <a:pt x="1372908" y="3822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5143500"/>
            <a:ext cx="5315743" cy="5143499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52989" y="2937253"/>
            <a:ext cx="66675" cy="66674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52989" y="3489704"/>
            <a:ext cx="66675" cy="6667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52989" y="4042153"/>
            <a:ext cx="66675" cy="66674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1442844" y="2784212"/>
            <a:ext cx="3608704" cy="1406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29640">
              <a:lnSpc>
                <a:spcPct val="113300"/>
              </a:lnSpc>
              <a:spcBef>
                <a:spcPts val="100"/>
              </a:spcBef>
            </a:pPr>
            <a:r>
              <a:rPr sz="1600" spc="-110" dirty="0">
                <a:solidFill>
                  <a:srgbClr val="0F0D0D"/>
                </a:solidFill>
                <a:latin typeface="Arial Black"/>
                <a:cs typeface="Arial Black"/>
              </a:rPr>
              <a:t>сложность</a:t>
            </a:r>
            <a:r>
              <a:rPr sz="1600" spc="-80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0F0D0D"/>
                </a:solidFill>
                <a:latin typeface="Arial Black"/>
                <a:cs typeface="Arial Black"/>
              </a:rPr>
              <a:t>в</a:t>
            </a:r>
            <a:r>
              <a:rPr sz="1600" spc="-75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-50" dirty="0">
                <a:solidFill>
                  <a:srgbClr val="0F0D0D"/>
                </a:solidFill>
                <a:latin typeface="Arial Black"/>
                <a:cs typeface="Arial Black"/>
              </a:rPr>
              <a:t>общении</a:t>
            </a:r>
            <a:r>
              <a:rPr sz="1600" spc="-75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-105" dirty="0">
                <a:solidFill>
                  <a:srgbClr val="0F0D0D"/>
                </a:solidFill>
                <a:latin typeface="Arial Black"/>
                <a:cs typeface="Arial Black"/>
              </a:rPr>
              <a:t>со </a:t>
            </a:r>
            <a:r>
              <a:rPr sz="1600" spc="-10" dirty="0">
                <a:solidFill>
                  <a:srgbClr val="0F0D0D"/>
                </a:solidFill>
                <a:latin typeface="Arial Black"/>
                <a:cs typeface="Arial Black"/>
              </a:rPr>
              <a:t>сверстниками;</a:t>
            </a:r>
            <a:endParaRPr sz="1600">
              <a:latin typeface="Arial Black"/>
              <a:cs typeface="Arial Black"/>
            </a:endParaRPr>
          </a:p>
          <a:p>
            <a:pPr marL="12700" marR="5080">
              <a:lnSpc>
                <a:spcPct val="113300"/>
              </a:lnSpc>
            </a:pPr>
            <a:r>
              <a:rPr sz="1600" spc="-80" dirty="0">
                <a:solidFill>
                  <a:srgbClr val="0F0D0D"/>
                </a:solidFill>
                <a:latin typeface="Arial Black"/>
                <a:cs typeface="Arial Black"/>
              </a:rPr>
              <a:t>проблемы</a:t>
            </a:r>
            <a:r>
              <a:rPr sz="1600" spc="-70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-55" dirty="0">
                <a:solidFill>
                  <a:srgbClr val="0F0D0D"/>
                </a:solidFill>
                <a:latin typeface="Arial Black"/>
                <a:cs typeface="Arial Black"/>
              </a:rPr>
              <a:t>взаимодействия</a:t>
            </a:r>
            <a:r>
              <a:rPr sz="1600" spc="-70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-60" dirty="0">
                <a:solidFill>
                  <a:srgbClr val="0F0D0D"/>
                </a:solidFill>
                <a:latin typeface="Arial Black"/>
                <a:cs typeface="Arial Black"/>
              </a:rPr>
              <a:t>и взаимопонимания </a:t>
            </a:r>
            <a:r>
              <a:rPr sz="1600" spc="-250" dirty="0">
                <a:solidFill>
                  <a:srgbClr val="0F0D0D"/>
                </a:solidFill>
                <a:latin typeface="Arial Black"/>
                <a:cs typeface="Arial Black"/>
              </a:rPr>
              <a:t>с</a:t>
            </a:r>
            <a:r>
              <a:rPr sz="1600" spc="-60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-50" dirty="0">
                <a:solidFill>
                  <a:srgbClr val="0F0D0D"/>
                </a:solidFill>
                <a:latin typeface="Arial Black"/>
                <a:cs typeface="Arial Black"/>
              </a:rPr>
              <a:t>педагогами; </a:t>
            </a:r>
            <a:r>
              <a:rPr sz="1600" spc="-75" dirty="0">
                <a:solidFill>
                  <a:srgbClr val="0F0D0D"/>
                </a:solidFill>
                <a:latin typeface="Arial Black"/>
                <a:cs typeface="Arial Black"/>
              </a:rPr>
              <a:t>ухудшение</a:t>
            </a:r>
            <a:r>
              <a:rPr sz="1600" spc="-60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0F0D0D"/>
                </a:solidFill>
                <a:latin typeface="Arial Black"/>
                <a:cs typeface="Arial Black"/>
              </a:rPr>
              <a:t>успеваемости;</a:t>
            </a:r>
            <a:endParaRPr sz="1600">
              <a:latin typeface="Arial Black"/>
              <a:cs typeface="Arial Black"/>
            </a:endParaRPr>
          </a:p>
        </p:txBody>
      </p:sp>
      <p:pic>
        <p:nvPicPr>
          <p:cNvPr id="17" name="object 1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286374" y="5387851"/>
            <a:ext cx="76200" cy="76199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286374" y="6864226"/>
            <a:ext cx="76200" cy="76199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286374" y="7159501"/>
            <a:ext cx="76200" cy="76199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286374" y="7454776"/>
            <a:ext cx="76200" cy="76199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286374" y="8045326"/>
            <a:ext cx="76200" cy="76199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286374" y="9226426"/>
            <a:ext cx="76200" cy="76199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1219360" y="2371532"/>
            <a:ext cx="667512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210" dirty="0">
                <a:solidFill>
                  <a:srgbClr val="FFFFFF"/>
                </a:solidFill>
                <a:latin typeface="Arial Black"/>
                <a:cs typeface="Arial Black"/>
              </a:rPr>
              <a:t>ПРОБЛЕМЫ</a:t>
            </a:r>
            <a:r>
              <a:rPr sz="2000" spc="-114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000" spc="-225" dirty="0">
                <a:solidFill>
                  <a:srgbClr val="FFFFFF"/>
                </a:solidFill>
                <a:latin typeface="Arial Black"/>
                <a:cs typeface="Arial Black"/>
              </a:rPr>
              <a:t>В</a:t>
            </a:r>
            <a:r>
              <a:rPr sz="2000" spc="-11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000" spc="-180" dirty="0">
                <a:solidFill>
                  <a:srgbClr val="FFFFFF"/>
                </a:solidFill>
                <a:latin typeface="Arial Black"/>
                <a:cs typeface="Arial Black"/>
              </a:rPr>
              <a:t>ОБРАЗОВАТЕЛЬНОЙ</a:t>
            </a:r>
            <a:r>
              <a:rPr sz="2000" spc="-11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000" spc="-90" dirty="0">
                <a:solidFill>
                  <a:srgbClr val="FFFFFF"/>
                </a:solidFill>
                <a:latin typeface="Arial Black"/>
                <a:cs typeface="Arial Black"/>
              </a:rPr>
              <a:t>ОРГАНИЗАЦИИ:</a:t>
            </a:r>
            <a:endParaRPr sz="2000">
              <a:latin typeface="Arial Black"/>
              <a:cs typeface="Arial Black"/>
            </a:endParaRPr>
          </a:p>
        </p:txBody>
      </p:sp>
      <p:pic>
        <p:nvPicPr>
          <p:cNvPr id="24" name="object 2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742648" y="2937253"/>
            <a:ext cx="66675" cy="66674"/>
          </a:xfrm>
          <a:prstGeom prst="rect">
            <a:avLst/>
          </a:prstGeom>
        </p:spPr>
      </p:pic>
      <p:sp>
        <p:nvSpPr>
          <p:cNvPr id="25" name="object 25"/>
          <p:cNvSpPr txBox="1"/>
          <p:nvPr/>
        </p:nvSpPr>
        <p:spPr>
          <a:xfrm>
            <a:off x="5932503" y="2784212"/>
            <a:ext cx="3475990" cy="1406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3300"/>
              </a:lnSpc>
              <a:spcBef>
                <a:spcPts val="100"/>
              </a:spcBef>
            </a:pPr>
            <a:r>
              <a:rPr sz="1600" spc="-110" dirty="0">
                <a:solidFill>
                  <a:srgbClr val="0F0D0D"/>
                </a:solidFill>
                <a:latin typeface="Arial Black"/>
                <a:cs typeface="Arial Black"/>
              </a:rPr>
              <a:t>сложность</a:t>
            </a:r>
            <a:r>
              <a:rPr sz="1600" spc="-75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0F0D0D"/>
                </a:solidFill>
                <a:latin typeface="Arial Black"/>
                <a:cs typeface="Arial Black"/>
              </a:rPr>
              <a:t>в</a:t>
            </a:r>
            <a:r>
              <a:rPr sz="1600" spc="-75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0F0D0D"/>
                </a:solidFill>
                <a:latin typeface="Arial Black"/>
                <a:cs typeface="Arial Black"/>
              </a:rPr>
              <a:t>усвоении </a:t>
            </a:r>
            <a:r>
              <a:rPr sz="1600" spc="-80" dirty="0">
                <a:solidFill>
                  <a:srgbClr val="0F0D0D"/>
                </a:solidFill>
                <a:latin typeface="Arial Black"/>
                <a:cs typeface="Arial Black"/>
              </a:rPr>
              <a:t>образовательной</a:t>
            </a:r>
            <a:r>
              <a:rPr sz="1600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0F0D0D"/>
                </a:solidFill>
                <a:latin typeface="Arial Black"/>
                <a:cs typeface="Arial Black"/>
              </a:rPr>
              <a:t>программы </a:t>
            </a:r>
            <a:r>
              <a:rPr sz="1600" spc="-60" dirty="0">
                <a:solidFill>
                  <a:srgbClr val="0F0D0D"/>
                </a:solidFill>
                <a:latin typeface="Arial Black"/>
                <a:cs typeface="Arial Black"/>
              </a:rPr>
              <a:t>конкретной</a:t>
            </a:r>
            <a:r>
              <a:rPr sz="1600" spc="-50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0F0D0D"/>
                </a:solidFill>
                <a:latin typeface="Arial Black"/>
                <a:cs typeface="Arial Black"/>
              </a:rPr>
              <a:t>образовательной </a:t>
            </a:r>
            <a:r>
              <a:rPr sz="1600" spc="-65" dirty="0">
                <a:solidFill>
                  <a:srgbClr val="0F0D0D"/>
                </a:solidFill>
                <a:latin typeface="Arial Black"/>
                <a:cs typeface="Arial Black"/>
              </a:rPr>
              <a:t>организации</a:t>
            </a:r>
            <a:r>
              <a:rPr sz="1600" spc="-75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-70" dirty="0">
                <a:solidFill>
                  <a:srgbClr val="0F0D0D"/>
                </a:solidFill>
                <a:latin typeface="Arial Black"/>
                <a:cs typeface="Arial Black"/>
              </a:rPr>
              <a:t>(гимназия, </a:t>
            </a:r>
            <a:r>
              <a:rPr sz="1600" spc="-25" dirty="0">
                <a:solidFill>
                  <a:srgbClr val="0F0D0D"/>
                </a:solidFill>
                <a:latin typeface="Arial Black"/>
                <a:cs typeface="Arial Black"/>
              </a:rPr>
              <a:t>лицей, </a:t>
            </a:r>
            <a:r>
              <a:rPr sz="1600" spc="-10" dirty="0">
                <a:solidFill>
                  <a:srgbClr val="0F0D0D"/>
                </a:solidFill>
                <a:latin typeface="Arial Black"/>
                <a:cs typeface="Arial Black"/>
              </a:rPr>
              <a:t>колледж).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pc="45" dirty="0"/>
              <a:t>https://vk.com/parental_control</a:t>
            </a:r>
          </a:p>
        </p:txBody>
      </p:sp>
      <p:sp>
        <p:nvSpPr>
          <p:cNvPr id="26" name="object 2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1925">
              <a:lnSpc>
                <a:spcPct val="115599"/>
              </a:lnSpc>
              <a:spcBef>
                <a:spcPts val="100"/>
              </a:spcBef>
            </a:pPr>
            <a:r>
              <a:rPr spc="-145" dirty="0"/>
              <a:t>ЛИЧНОСТНО-</a:t>
            </a:r>
            <a:r>
              <a:rPr spc="-135" dirty="0"/>
              <a:t>ЭМОЦИОНАЛЬНОЕ </a:t>
            </a:r>
            <a:r>
              <a:rPr spc="-95" dirty="0"/>
              <a:t>СОСТОЯНИЕ:</a:t>
            </a:r>
          </a:p>
          <a:p>
            <a:pPr marL="201930" marR="27305">
              <a:lnSpc>
                <a:spcPct val="113999"/>
              </a:lnSpc>
              <a:spcBef>
                <a:spcPts val="915"/>
              </a:spcBef>
            </a:pPr>
            <a:r>
              <a:rPr sz="1700" spc="-75" dirty="0">
                <a:solidFill>
                  <a:srgbClr val="000000"/>
                </a:solidFill>
              </a:rPr>
              <a:t>наличие</a:t>
            </a:r>
            <a:r>
              <a:rPr sz="1700" spc="-70" dirty="0">
                <a:solidFill>
                  <a:srgbClr val="000000"/>
                </a:solidFill>
              </a:rPr>
              <a:t> </a:t>
            </a:r>
            <a:r>
              <a:rPr sz="1700" spc="-110" dirty="0">
                <a:solidFill>
                  <a:srgbClr val="000000"/>
                </a:solidFill>
              </a:rPr>
              <a:t>психических</a:t>
            </a:r>
            <a:r>
              <a:rPr sz="1700" spc="-70" dirty="0">
                <a:solidFill>
                  <a:srgbClr val="000000"/>
                </a:solidFill>
              </a:rPr>
              <a:t> </a:t>
            </a:r>
            <a:r>
              <a:rPr sz="1700" spc="-10" dirty="0">
                <a:solidFill>
                  <a:srgbClr val="000000"/>
                </a:solidFill>
              </a:rPr>
              <a:t>нарушений </a:t>
            </a:r>
            <a:r>
              <a:rPr sz="1700" dirty="0">
                <a:solidFill>
                  <a:srgbClr val="000000"/>
                </a:solidFill>
                <a:latin typeface="Tahoma"/>
                <a:cs typeface="Tahoma"/>
              </a:rPr>
              <a:t>(заболеваний)</a:t>
            </a:r>
            <a:r>
              <a:rPr sz="1700" spc="6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000000"/>
                </a:solidFill>
              </a:rPr>
              <a:t>и</a:t>
            </a:r>
            <a:r>
              <a:rPr sz="1700" spc="25" dirty="0">
                <a:solidFill>
                  <a:srgbClr val="000000"/>
                </a:solidFill>
              </a:rPr>
              <a:t> </a:t>
            </a:r>
            <a:r>
              <a:rPr sz="1700" spc="-70" dirty="0">
                <a:solidFill>
                  <a:srgbClr val="000000"/>
                </a:solidFill>
              </a:rPr>
              <a:t>отклонений</a:t>
            </a:r>
            <a:r>
              <a:rPr sz="1700" spc="30" dirty="0">
                <a:solidFill>
                  <a:srgbClr val="000000"/>
                </a:solidFill>
              </a:rPr>
              <a:t> </a:t>
            </a:r>
            <a:r>
              <a:rPr sz="1700" spc="-10" dirty="0">
                <a:solidFill>
                  <a:srgbClr val="000000"/>
                </a:solidFill>
                <a:latin typeface="Tahoma"/>
                <a:cs typeface="Tahoma"/>
              </a:rPr>
              <a:t>(страх </a:t>
            </a:r>
            <a:r>
              <a:rPr sz="1700" spc="50" dirty="0">
                <a:solidFill>
                  <a:srgbClr val="000000"/>
                </a:solidFill>
                <a:latin typeface="Tahoma"/>
                <a:cs typeface="Tahoma"/>
              </a:rPr>
              <a:t>родителей</a:t>
            </a:r>
            <a:r>
              <a:rPr sz="1700" spc="-7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700" spc="50" dirty="0">
                <a:solidFill>
                  <a:srgbClr val="000000"/>
                </a:solidFill>
                <a:latin typeface="Tahoma"/>
                <a:cs typeface="Tahoma"/>
              </a:rPr>
              <a:t>перед</a:t>
            </a:r>
            <a:r>
              <a:rPr sz="1700" spc="-7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700" spc="65" dirty="0">
                <a:solidFill>
                  <a:srgbClr val="000000"/>
                </a:solidFill>
                <a:latin typeface="Tahoma"/>
                <a:cs typeface="Tahoma"/>
              </a:rPr>
              <a:t>возможной </a:t>
            </a:r>
            <a:r>
              <a:rPr sz="1700" spc="60" dirty="0">
                <a:solidFill>
                  <a:srgbClr val="000000"/>
                </a:solidFill>
                <a:latin typeface="Tahoma"/>
                <a:cs typeface="Tahoma"/>
              </a:rPr>
              <a:t>постановкой</a:t>
            </a:r>
            <a:r>
              <a:rPr sz="1700" spc="-6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000000"/>
                </a:solidFill>
                <a:latin typeface="Tahoma"/>
                <a:cs typeface="Tahoma"/>
              </a:rPr>
              <a:t>диагноза</a:t>
            </a:r>
            <a:r>
              <a:rPr sz="1700" spc="-6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000000"/>
                </a:solidFill>
                <a:latin typeface="Tahoma"/>
                <a:cs typeface="Tahoma"/>
              </a:rPr>
              <a:t>и,</a:t>
            </a:r>
            <a:r>
              <a:rPr sz="1700" spc="-6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000000"/>
                </a:solidFill>
                <a:latin typeface="Tahoma"/>
                <a:cs typeface="Tahoma"/>
              </a:rPr>
              <a:t>как</a:t>
            </a:r>
            <a:r>
              <a:rPr sz="1700" spc="-6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700" spc="-10" dirty="0">
                <a:solidFill>
                  <a:srgbClr val="000000"/>
                </a:solidFill>
                <a:latin typeface="Tahoma"/>
                <a:cs typeface="Tahoma"/>
              </a:rPr>
              <a:t>следствие, </a:t>
            </a:r>
            <a:r>
              <a:rPr sz="1700" dirty="0">
                <a:solidFill>
                  <a:srgbClr val="000000"/>
                </a:solidFill>
                <a:latin typeface="Tahoma"/>
                <a:cs typeface="Tahoma"/>
              </a:rPr>
              <a:t>отказ</a:t>
            </a:r>
            <a:r>
              <a:rPr sz="1700" spc="-2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000000"/>
                </a:solidFill>
                <a:latin typeface="Tahoma"/>
                <a:cs typeface="Tahoma"/>
              </a:rPr>
              <a:t>от</a:t>
            </a:r>
            <a:r>
              <a:rPr sz="1700" spc="-1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700" spc="80" dirty="0">
                <a:solidFill>
                  <a:srgbClr val="000000"/>
                </a:solidFill>
                <a:latin typeface="Tahoma"/>
                <a:cs typeface="Tahoma"/>
              </a:rPr>
              <a:t>обращения</a:t>
            </a:r>
            <a:r>
              <a:rPr sz="1700" spc="-1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000000"/>
                </a:solidFill>
                <a:latin typeface="Tahoma"/>
                <a:cs typeface="Tahoma"/>
              </a:rPr>
              <a:t>к</a:t>
            </a:r>
            <a:r>
              <a:rPr sz="1700" spc="-2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700" spc="-10" dirty="0">
                <a:solidFill>
                  <a:srgbClr val="000000"/>
                </a:solidFill>
                <a:latin typeface="Tahoma"/>
                <a:cs typeface="Tahoma"/>
              </a:rPr>
              <a:t>специалистам)</a:t>
            </a:r>
            <a:r>
              <a:rPr sz="1700" spc="-10" dirty="0">
                <a:solidFill>
                  <a:srgbClr val="000000"/>
                </a:solidFill>
              </a:rPr>
              <a:t>; </a:t>
            </a:r>
            <a:r>
              <a:rPr sz="1700" spc="-75" dirty="0">
                <a:solidFill>
                  <a:srgbClr val="000000"/>
                </a:solidFill>
              </a:rPr>
              <a:t>продолжительная</a:t>
            </a:r>
            <a:r>
              <a:rPr sz="1700" spc="-40" dirty="0">
                <a:solidFill>
                  <a:srgbClr val="000000"/>
                </a:solidFill>
              </a:rPr>
              <a:t> </a:t>
            </a:r>
            <a:r>
              <a:rPr sz="1700" spc="-10" dirty="0">
                <a:solidFill>
                  <a:srgbClr val="000000"/>
                </a:solidFill>
              </a:rPr>
              <a:t>болезнь; </a:t>
            </a:r>
            <a:r>
              <a:rPr sz="1700" dirty="0">
                <a:solidFill>
                  <a:srgbClr val="000000"/>
                </a:solidFill>
                <a:latin typeface="Tahoma"/>
                <a:cs typeface="Tahoma"/>
              </a:rPr>
              <a:t>безответная,</a:t>
            </a:r>
            <a:r>
              <a:rPr sz="1700" spc="16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700" spc="-120" dirty="0">
                <a:solidFill>
                  <a:srgbClr val="000000"/>
                </a:solidFill>
              </a:rPr>
              <a:t>неразделенная</a:t>
            </a:r>
            <a:r>
              <a:rPr sz="1700" spc="120" dirty="0">
                <a:solidFill>
                  <a:srgbClr val="000000"/>
                </a:solidFill>
              </a:rPr>
              <a:t> </a:t>
            </a:r>
            <a:r>
              <a:rPr sz="1700" spc="-10" dirty="0">
                <a:solidFill>
                  <a:srgbClr val="000000"/>
                </a:solidFill>
              </a:rPr>
              <a:t>любовь; </a:t>
            </a:r>
            <a:r>
              <a:rPr sz="1700" spc="-65" dirty="0">
                <a:solidFill>
                  <a:srgbClr val="000000"/>
                </a:solidFill>
              </a:rPr>
              <a:t>непринятие</a:t>
            </a:r>
            <a:r>
              <a:rPr sz="1700" spc="-110" dirty="0">
                <a:solidFill>
                  <a:srgbClr val="000000"/>
                </a:solidFill>
              </a:rPr>
              <a:t> </a:t>
            </a:r>
            <a:r>
              <a:rPr sz="1700" spc="-150" dirty="0">
                <a:solidFill>
                  <a:srgbClr val="000000"/>
                </a:solidFill>
              </a:rPr>
              <a:t>себя</a:t>
            </a:r>
            <a:r>
              <a:rPr sz="1700" spc="-105" dirty="0">
                <a:solidFill>
                  <a:srgbClr val="000000"/>
                </a:solidFill>
              </a:rPr>
              <a:t> </a:t>
            </a:r>
            <a:r>
              <a:rPr sz="1700" spc="105" dirty="0">
                <a:solidFill>
                  <a:srgbClr val="000000"/>
                </a:solidFill>
                <a:latin typeface="Tahoma"/>
                <a:cs typeface="Tahoma"/>
              </a:rPr>
              <a:t>и</a:t>
            </a:r>
            <a:r>
              <a:rPr sz="1700" spc="-7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700" spc="60" dirty="0">
                <a:solidFill>
                  <a:srgbClr val="000000"/>
                </a:solidFill>
                <a:latin typeface="Tahoma"/>
                <a:cs typeface="Tahoma"/>
              </a:rPr>
              <a:t>своей</a:t>
            </a:r>
            <a:r>
              <a:rPr sz="1700" spc="-7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700" spc="45" dirty="0">
                <a:solidFill>
                  <a:srgbClr val="000000"/>
                </a:solidFill>
                <a:latin typeface="Tahoma"/>
                <a:cs typeface="Tahoma"/>
              </a:rPr>
              <a:t>внешности, </a:t>
            </a:r>
            <a:r>
              <a:rPr sz="1700" spc="40" dirty="0">
                <a:solidFill>
                  <a:srgbClr val="000000"/>
                </a:solidFill>
                <a:latin typeface="Tahoma"/>
                <a:cs typeface="Tahoma"/>
              </a:rPr>
              <a:t>особенностей</a:t>
            </a:r>
            <a:r>
              <a:rPr sz="1700" spc="40" dirty="0">
                <a:solidFill>
                  <a:srgbClr val="000000"/>
                </a:solidFill>
              </a:rPr>
              <a:t>;</a:t>
            </a:r>
            <a:endParaRPr sz="1700">
              <a:latin typeface="Tahoma"/>
              <a:cs typeface="Tahoma"/>
            </a:endParaRPr>
          </a:p>
          <a:p>
            <a:pPr marL="201930" marR="5080">
              <a:lnSpc>
                <a:spcPct val="113999"/>
              </a:lnSpc>
            </a:pPr>
            <a:r>
              <a:rPr sz="1700" spc="50" dirty="0">
                <a:solidFill>
                  <a:srgbClr val="000000"/>
                </a:solidFill>
                <a:latin typeface="Tahoma"/>
                <a:cs typeface="Tahoma"/>
              </a:rPr>
              <a:t>потеря</a:t>
            </a:r>
            <a:r>
              <a:rPr sz="1700" spc="-6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700" spc="50" dirty="0">
                <a:solidFill>
                  <a:srgbClr val="000000"/>
                </a:solidFill>
                <a:latin typeface="Tahoma"/>
                <a:cs typeface="Tahoma"/>
              </a:rPr>
              <a:t>интереса</a:t>
            </a:r>
            <a:r>
              <a:rPr sz="1700" spc="-6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000000"/>
                </a:solidFill>
                <a:latin typeface="Tahoma"/>
                <a:cs typeface="Tahoma"/>
              </a:rPr>
              <a:t>к</a:t>
            </a:r>
            <a:r>
              <a:rPr sz="1700" spc="-6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700" spc="60" dirty="0">
                <a:solidFill>
                  <a:srgbClr val="000000"/>
                </a:solidFill>
                <a:latin typeface="Tahoma"/>
                <a:cs typeface="Tahoma"/>
              </a:rPr>
              <a:t>определенному</a:t>
            </a:r>
            <a:r>
              <a:rPr sz="1700" spc="-6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700" spc="-20" dirty="0">
                <a:solidFill>
                  <a:srgbClr val="000000"/>
                </a:solidFill>
                <a:latin typeface="Tahoma"/>
                <a:cs typeface="Tahoma"/>
              </a:rPr>
              <a:t>роду </a:t>
            </a:r>
            <a:r>
              <a:rPr sz="1700" dirty="0">
                <a:solidFill>
                  <a:srgbClr val="000000"/>
                </a:solidFill>
                <a:latin typeface="Tahoma"/>
                <a:cs typeface="Tahoma"/>
              </a:rPr>
              <a:t>занятий,</a:t>
            </a:r>
            <a:r>
              <a:rPr sz="1700" spc="23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000000"/>
                </a:solidFill>
                <a:latin typeface="Tahoma"/>
                <a:cs typeface="Tahoma"/>
              </a:rPr>
              <a:t>вследствие</a:t>
            </a:r>
            <a:r>
              <a:rPr sz="1700" spc="24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700" spc="-10" dirty="0">
                <a:solidFill>
                  <a:srgbClr val="000000"/>
                </a:solidFill>
              </a:rPr>
              <a:t>завышенных </a:t>
            </a:r>
            <a:r>
              <a:rPr sz="1700" spc="-60" dirty="0">
                <a:solidFill>
                  <a:srgbClr val="000000"/>
                </a:solidFill>
              </a:rPr>
              <a:t>требований</a:t>
            </a:r>
            <a:r>
              <a:rPr sz="1700" spc="25" dirty="0">
                <a:solidFill>
                  <a:srgbClr val="000000"/>
                </a:solidFill>
              </a:rPr>
              <a:t> </a:t>
            </a:r>
            <a:r>
              <a:rPr sz="1700" dirty="0">
                <a:solidFill>
                  <a:srgbClr val="000000"/>
                </a:solidFill>
                <a:latin typeface="Tahoma"/>
                <a:cs typeface="Tahoma"/>
              </a:rPr>
              <a:t>(критичности)</a:t>
            </a:r>
            <a:r>
              <a:rPr sz="1700" spc="7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700" spc="-50" dirty="0">
                <a:solidFill>
                  <a:srgbClr val="000000"/>
                </a:solidFill>
              </a:rPr>
              <a:t>к</a:t>
            </a:r>
            <a:r>
              <a:rPr sz="1700" spc="30" dirty="0">
                <a:solidFill>
                  <a:srgbClr val="000000"/>
                </a:solidFill>
              </a:rPr>
              <a:t> </a:t>
            </a:r>
            <a:r>
              <a:rPr sz="1700" spc="-10" dirty="0">
                <a:solidFill>
                  <a:srgbClr val="000000"/>
                </a:solidFill>
              </a:rPr>
              <a:t>самому себе;</a:t>
            </a:r>
            <a:endParaRPr sz="1700">
              <a:latin typeface="Tahoma"/>
              <a:cs typeface="Tahoma"/>
            </a:endParaRPr>
          </a:p>
          <a:p>
            <a:pPr marL="201930" marR="1305560">
              <a:lnSpc>
                <a:spcPct val="113999"/>
              </a:lnSpc>
            </a:pPr>
            <a:r>
              <a:rPr sz="1700" spc="-85" dirty="0">
                <a:solidFill>
                  <a:srgbClr val="000000"/>
                </a:solidFill>
              </a:rPr>
              <a:t>употребление</a:t>
            </a:r>
            <a:r>
              <a:rPr sz="1700" spc="-70" dirty="0">
                <a:solidFill>
                  <a:srgbClr val="000000"/>
                </a:solidFill>
              </a:rPr>
              <a:t> </a:t>
            </a:r>
            <a:r>
              <a:rPr sz="1700" spc="-100" dirty="0">
                <a:solidFill>
                  <a:srgbClr val="000000"/>
                </a:solidFill>
              </a:rPr>
              <a:t>алкоголя</a:t>
            </a:r>
            <a:r>
              <a:rPr sz="1700" spc="-65" dirty="0">
                <a:solidFill>
                  <a:srgbClr val="000000"/>
                </a:solidFill>
              </a:rPr>
              <a:t> </a:t>
            </a:r>
            <a:r>
              <a:rPr sz="1700" spc="-50" dirty="0">
                <a:solidFill>
                  <a:srgbClr val="000000"/>
                </a:solidFill>
              </a:rPr>
              <a:t>и </a:t>
            </a:r>
            <a:r>
              <a:rPr sz="1700" spc="-85" dirty="0">
                <a:solidFill>
                  <a:srgbClr val="000000"/>
                </a:solidFill>
              </a:rPr>
              <a:t>психоактивных</a:t>
            </a:r>
            <a:r>
              <a:rPr sz="1700" spc="-40" dirty="0">
                <a:solidFill>
                  <a:srgbClr val="000000"/>
                </a:solidFill>
              </a:rPr>
              <a:t> </a:t>
            </a:r>
            <a:r>
              <a:rPr sz="1700" spc="-20" dirty="0">
                <a:solidFill>
                  <a:srgbClr val="000000"/>
                </a:solidFill>
              </a:rPr>
              <a:t>веществ.</a:t>
            </a:r>
            <a:endParaRPr sz="1700"/>
          </a:p>
        </p:txBody>
      </p: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419" marR="5080">
              <a:lnSpc>
                <a:spcPct val="108200"/>
              </a:lnSpc>
              <a:spcBef>
                <a:spcPts val="100"/>
              </a:spcBef>
            </a:pPr>
            <a:r>
              <a:rPr spc="-185" dirty="0"/>
              <a:t>ПОЧЕМУ</a:t>
            </a:r>
            <a:r>
              <a:rPr spc="-180" dirty="0"/>
              <a:t> </a:t>
            </a:r>
            <a:r>
              <a:rPr spc="-285" dirty="0"/>
              <a:t>РЕБЕНОК</a:t>
            </a:r>
            <a:r>
              <a:rPr spc="-180" dirty="0"/>
              <a:t> </a:t>
            </a:r>
            <a:r>
              <a:rPr spc="-270" dirty="0"/>
              <a:t>МОЖЕТ</a:t>
            </a:r>
            <a:r>
              <a:rPr spc="-180" dirty="0"/>
              <a:t> </a:t>
            </a:r>
            <a:r>
              <a:rPr spc="-345" dirty="0"/>
              <a:t>ИСПЫТЫВАТЬ </a:t>
            </a:r>
            <a:r>
              <a:rPr spc="-305" dirty="0"/>
              <a:t>НЕГАТИВНЫЕ</a:t>
            </a:r>
            <a:r>
              <a:rPr spc="-160" dirty="0"/>
              <a:t> </a:t>
            </a:r>
            <a:r>
              <a:rPr spc="-10" dirty="0"/>
              <a:t>ЭМОЦИИ?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94532" y="1672010"/>
            <a:ext cx="3825875" cy="3858895"/>
          </a:xfrm>
          <a:custGeom>
            <a:avLst/>
            <a:gdLst/>
            <a:ahLst/>
            <a:cxnLst/>
            <a:rect l="l" t="t" r="r" b="b"/>
            <a:pathLst>
              <a:path w="3825875" h="3858895">
                <a:moveTo>
                  <a:pt x="2523868" y="3858794"/>
                </a:moveTo>
                <a:lnTo>
                  <a:pt x="2499172" y="3857726"/>
                </a:lnTo>
                <a:lnTo>
                  <a:pt x="2474469" y="3853691"/>
                </a:lnTo>
                <a:lnTo>
                  <a:pt x="2449766" y="3851896"/>
                </a:lnTo>
                <a:lnTo>
                  <a:pt x="2425067" y="3857545"/>
                </a:lnTo>
                <a:lnTo>
                  <a:pt x="2400382" y="3852767"/>
                </a:lnTo>
                <a:lnTo>
                  <a:pt x="2375715" y="3844971"/>
                </a:lnTo>
                <a:lnTo>
                  <a:pt x="2351072" y="3841398"/>
                </a:lnTo>
                <a:lnTo>
                  <a:pt x="2326460" y="3849289"/>
                </a:lnTo>
                <a:lnTo>
                  <a:pt x="2301888" y="3835032"/>
                </a:lnTo>
                <a:lnTo>
                  <a:pt x="2277358" y="3830414"/>
                </a:lnTo>
                <a:lnTo>
                  <a:pt x="2252877" y="3831473"/>
                </a:lnTo>
                <a:lnTo>
                  <a:pt x="2228452" y="3834249"/>
                </a:lnTo>
                <a:lnTo>
                  <a:pt x="2204089" y="3830120"/>
                </a:lnTo>
                <a:lnTo>
                  <a:pt x="2179795" y="3825245"/>
                </a:lnTo>
                <a:lnTo>
                  <a:pt x="2155577" y="3819474"/>
                </a:lnTo>
                <a:lnTo>
                  <a:pt x="2131442" y="3812658"/>
                </a:lnTo>
                <a:lnTo>
                  <a:pt x="2107391" y="3806605"/>
                </a:lnTo>
                <a:lnTo>
                  <a:pt x="2059581" y="3792416"/>
                </a:lnTo>
                <a:lnTo>
                  <a:pt x="2012196" y="3776804"/>
                </a:lnTo>
                <a:lnTo>
                  <a:pt x="1965288" y="3759796"/>
                </a:lnTo>
                <a:lnTo>
                  <a:pt x="1942029" y="3750735"/>
                </a:lnTo>
                <a:lnTo>
                  <a:pt x="1895930" y="3733569"/>
                </a:lnTo>
                <a:lnTo>
                  <a:pt x="1873103" y="3723675"/>
                </a:lnTo>
                <a:lnTo>
                  <a:pt x="1850434" y="3710859"/>
                </a:lnTo>
                <a:lnTo>
                  <a:pt x="1827927" y="3704890"/>
                </a:lnTo>
                <a:lnTo>
                  <a:pt x="1805589" y="3697994"/>
                </a:lnTo>
                <a:lnTo>
                  <a:pt x="1783427" y="3686151"/>
                </a:lnTo>
                <a:lnTo>
                  <a:pt x="1761447" y="3665344"/>
                </a:lnTo>
                <a:lnTo>
                  <a:pt x="1739655" y="3650117"/>
                </a:lnTo>
                <a:lnTo>
                  <a:pt x="1718059" y="3641412"/>
                </a:lnTo>
                <a:lnTo>
                  <a:pt x="1696662" y="3631943"/>
                </a:lnTo>
                <a:lnTo>
                  <a:pt x="1675472" y="3614423"/>
                </a:lnTo>
                <a:lnTo>
                  <a:pt x="1654497" y="3591902"/>
                </a:lnTo>
                <a:lnTo>
                  <a:pt x="1633741" y="3582527"/>
                </a:lnTo>
                <a:lnTo>
                  <a:pt x="1613211" y="3575076"/>
                </a:lnTo>
                <a:lnTo>
                  <a:pt x="1592912" y="3558324"/>
                </a:lnTo>
                <a:lnTo>
                  <a:pt x="1572853" y="3547520"/>
                </a:lnTo>
                <a:lnTo>
                  <a:pt x="1553038" y="3526775"/>
                </a:lnTo>
                <a:lnTo>
                  <a:pt x="1533474" y="3506540"/>
                </a:lnTo>
                <a:lnTo>
                  <a:pt x="1514168" y="3497270"/>
                </a:lnTo>
                <a:lnTo>
                  <a:pt x="1497234" y="3486150"/>
                </a:lnTo>
                <a:lnTo>
                  <a:pt x="1463960" y="3455320"/>
                </a:lnTo>
                <a:lnTo>
                  <a:pt x="1431706" y="3416533"/>
                </a:lnTo>
                <a:lnTo>
                  <a:pt x="1416046" y="3389896"/>
                </a:lnTo>
                <a:lnTo>
                  <a:pt x="1400744" y="3371884"/>
                </a:lnTo>
                <a:lnTo>
                  <a:pt x="1385832" y="3375500"/>
                </a:lnTo>
                <a:lnTo>
                  <a:pt x="1371347" y="3351351"/>
                </a:lnTo>
                <a:lnTo>
                  <a:pt x="1357321" y="3341386"/>
                </a:lnTo>
                <a:lnTo>
                  <a:pt x="1343788" y="3331278"/>
                </a:lnTo>
                <a:lnTo>
                  <a:pt x="1330783" y="3306698"/>
                </a:lnTo>
                <a:lnTo>
                  <a:pt x="1318340" y="3292639"/>
                </a:lnTo>
                <a:lnTo>
                  <a:pt x="1306494" y="3274868"/>
                </a:lnTo>
                <a:lnTo>
                  <a:pt x="1295278" y="3254262"/>
                </a:lnTo>
                <a:lnTo>
                  <a:pt x="1284727" y="3231697"/>
                </a:lnTo>
                <a:lnTo>
                  <a:pt x="1275978" y="3203407"/>
                </a:lnTo>
                <a:lnTo>
                  <a:pt x="1267482" y="3188579"/>
                </a:lnTo>
                <a:lnTo>
                  <a:pt x="1258987" y="3177862"/>
                </a:lnTo>
                <a:lnTo>
                  <a:pt x="1250238" y="3161907"/>
                </a:lnTo>
                <a:lnTo>
                  <a:pt x="1240981" y="3155708"/>
                </a:lnTo>
                <a:lnTo>
                  <a:pt x="1230961" y="3134973"/>
                </a:lnTo>
                <a:lnTo>
                  <a:pt x="1219927" y="3111672"/>
                </a:lnTo>
                <a:lnTo>
                  <a:pt x="1207626" y="3097775"/>
                </a:lnTo>
                <a:lnTo>
                  <a:pt x="1193701" y="3050965"/>
                </a:lnTo>
                <a:lnTo>
                  <a:pt x="1178706" y="3035754"/>
                </a:lnTo>
                <a:lnTo>
                  <a:pt x="1162759" y="3039593"/>
                </a:lnTo>
                <a:lnTo>
                  <a:pt x="1145978" y="3049933"/>
                </a:lnTo>
                <a:lnTo>
                  <a:pt x="1128479" y="3049179"/>
                </a:lnTo>
                <a:lnTo>
                  <a:pt x="1110379" y="3036436"/>
                </a:lnTo>
                <a:lnTo>
                  <a:pt x="1091796" y="3022635"/>
                </a:lnTo>
                <a:lnTo>
                  <a:pt x="1072849" y="3018707"/>
                </a:lnTo>
                <a:lnTo>
                  <a:pt x="1053652" y="3011632"/>
                </a:lnTo>
                <a:lnTo>
                  <a:pt x="1034325" y="3003535"/>
                </a:lnTo>
                <a:lnTo>
                  <a:pt x="1014987" y="2997320"/>
                </a:lnTo>
                <a:lnTo>
                  <a:pt x="995752" y="2995891"/>
                </a:lnTo>
                <a:lnTo>
                  <a:pt x="974154" y="2998889"/>
                </a:lnTo>
                <a:lnTo>
                  <a:pt x="952593" y="2992138"/>
                </a:lnTo>
                <a:lnTo>
                  <a:pt x="931068" y="2980978"/>
                </a:lnTo>
                <a:lnTo>
                  <a:pt x="909583" y="2970756"/>
                </a:lnTo>
                <a:lnTo>
                  <a:pt x="888136" y="2969773"/>
                </a:lnTo>
                <a:lnTo>
                  <a:pt x="866729" y="2964281"/>
                </a:lnTo>
                <a:lnTo>
                  <a:pt x="845362" y="2955231"/>
                </a:lnTo>
                <a:lnTo>
                  <a:pt x="824035" y="2943573"/>
                </a:lnTo>
                <a:lnTo>
                  <a:pt x="802750" y="2943424"/>
                </a:lnTo>
                <a:lnTo>
                  <a:pt x="781509" y="2941549"/>
                </a:lnTo>
                <a:lnTo>
                  <a:pt x="760311" y="2933383"/>
                </a:lnTo>
                <a:lnTo>
                  <a:pt x="739157" y="2914357"/>
                </a:lnTo>
                <a:lnTo>
                  <a:pt x="718049" y="2918235"/>
                </a:lnTo>
                <a:lnTo>
                  <a:pt x="696987" y="2909711"/>
                </a:lnTo>
                <a:lnTo>
                  <a:pt x="675971" y="2895704"/>
                </a:lnTo>
                <a:lnTo>
                  <a:pt x="655002" y="2883132"/>
                </a:lnTo>
                <a:lnTo>
                  <a:pt x="634080" y="2873670"/>
                </a:lnTo>
                <a:lnTo>
                  <a:pt x="613207" y="2860205"/>
                </a:lnTo>
                <a:lnTo>
                  <a:pt x="592384" y="2849898"/>
                </a:lnTo>
                <a:lnTo>
                  <a:pt x="550887" y="2847342"/>
                </a:lnTo>
                <a:lnTo>
                  <a:pt x="509597" y="2832671"/>
                </a:lnTo>
                <a:lnTo>
                  <a:pt x="489033" y="2814720"/>
                </a:lnTo>
                <a:lnTo>
                  <a:pt x="468522" y="2802909"/>
                </a:lnTo>
                <a:lnTo>
                  <a:pt x="448066" y="2794191"/>
                </a:lnTo>
                <a:lnTo>
                  <a:pt x="427664" y="2786450"/>
                </a:lnTo>
                <a:lnTo>
                  <a:pt x="407319" y="2777571"/>
                </a:lnTo>
                <a:lnTo>
                  <a:pt x="387029" y="2761785"/>
                </a:lnTo>
                <a:lnTo>
                  <a:pt x="366798" y="2750295"/>
                </a:lnTo>
                <a:lnTo>
                  <a:pt x="346626" y="2742672"/>
                </a:lnTo>
                <a:lnTo>
                  <a:pt x="326513" y="2738483"/>
                </a:lnTo>
                <a:lnTo>
                  <a:pt x="317020" y="2723532"/>
                </a:lnTo>
                <a:lnTo>
                  <a:pt x="307523" y="2723913"/>
                </a:lnTo>
                <a:lnTo>
                  <a:pt x="298031" y="2726307"/>
                </a:lnTo>
                <a:lnTo>
                  <a:pt x="288551" y="2717395"/>
                </a:lnTo>
                <a:lnTo>
                  <a:pt x="279093" y="2702919"/>
                </a:lnTo>
                <a:lnTo>
                  <a:pt x="269664" y="2692779"/>
                </a:lnTo>
                <a:lnTo>
                  <a:pt x="260273" y="2690245"/>
                </a:lnTo>
                <a:lnTo>
                  <a:pt x="250927" y="2698583"/>
                </a:lnTo>
                <a:lnTo>
                  <a:pt x="241635" y="2692454"/>
                </a:lnTo>
                <a:lnTo>
                  <a:pt x="232407" y="2687655"/>
                </a:lnTo>
                <a:lnTo>
                  <a:pt x="223250" y="2683436"/>
                </a:lnTo>
                <a:lnTo>
                  <a:pt x="205182" y="2674610"/>
                </a:lnTo>
                <a:lnTo>
                  <a:pt x="196288" y="2661457"/>
                </a:lnTo>
                <a:lnTo>
                  <a:pt x="187499" y="2650540"/>
                </a:lnTo>
                <a:lnTo>
                  <a:pt x="178824" y="2652807"/>
                </a:lnTo>
                <a:lnTo>
                  <a:pt x="170270" y="2653138"/>
                </a:lnTo>
                <a:lnTo>
                  <a:pt x="161846" y="2646711"/>
                </a:lnTo>
                <a:lnTo>
                  <a:pt x="153559" y="2638968"/>
                </a:lnTo>
                <a:lnTo>
                  <a:pt x="145418" y="2635349"/>
                </a:lnTo>
                <a:lnTo>
                  <a:pt x="137433" y="2626639"/>
                </a:lnTo>
                <a:lnTo>
                  <a:pt x="129610" y="2624091"/>
                </a:lnTo>
                <a:lnTo>
                  <a:pt x="121959" y="2617959"/>
                </a:lnTo>
                <a:lnTo>
                  <a:pt x="114487" y="2598499"/>
                </a:lnTo>
                <a:lnTo>
                  <a:pt x="107203" y="2579086"/>
                </a:lnTo>
                <a:lnTo>
                  <a:pt x="100116" y="2566940"/>
                </a:lnTo>
                <a:lnTo>
                  <a:pt x="93233" y="2562579"/>
                </a:lnTo>
                <a:lnTo>
                  <a:pt x="86564" y="2566523"/>
                </a:lnTo>
                <a:lnTo>
                  <a:pt x="80116" y="2549307"/>
                </a:lnTo>
                <a:lnTo>
                  <a:pt x="73898" y="2546818"/>
                </a:lnTo>
                <a:lnTo>
                  <a:pt x="67918" y="2545799"/>
                </a:lnTo>
                <a:lnTo>
                  <a:pt x="62184" y="2532994"/>
                </a:lnTo>
                <a:lnTo>
                  <a:pt x="56445" y="2526263"/>
                </a:lnTo>
                <a:lnTo>
                  <a:pt x="51040" y="2508384"/>
                </a:lnTo>
                <a:lnTo>
                  <a:pt x="45959" y="2487752"/>
                </a:lnTo>
                <a:lnTo>
                  <a:pt x="41196" y="2472767"/>
                </a:lnTo>
                <a:lnTo>
                  <a:pt x="36742" y="2461455"/>
                </a:lnTo>
                <a:lnTo>
                  <a:pt x="32588" y="2457369"/>
                </a:lnTo>
                <a:lnTo>
                  <a:pt x="28726" y="2456022"/>
                </a:lnTo>
                <a:lnTo>
                  <a:pt x="25149" y="2452924"/>
                </a:lnTo>
                <a:lnTo>
                  <a:pt x="21848" y="2445824"/>
                </a:lnTo>
                <a:lnTo>
                  <a:pt x="18816" y="2437478"/>
                </a:lnTo>
                <a:lnTo>
                  <a:pt x="16045" y="2425522"/>
                </a:lnTo>
                <a:lnTo>
                  <a:pt x="13524" y="2407595"/>
                </a:lnTo>
                <a:lnTo>
                  <a:pt x="11250" y="2405354"/>
                </a:lnTo>
                <a:lnTo>
                  <a:pt x="9210" y="2401555"/>
                </a:lnTo>
                <a:lnTo>
                  <a:pt x="7398" y="2390488"/>
                </a:lnTo>
                <a:lnTo>
                  <a:pt x="5805" y="2366446"/>
                </a:lnTo>
                <a:lnTo>
                  <a:pt x="4424" y="2355794"/>
                </a:lnTo>
                <a:lnTo>
                  <a:pt x="2263" y="2335950"/>
                </a:lnTo>
                <a:lnTo>
                  <a:pt x="1467" y="2331292"/>
                </a:lnTo>
                <a:lnTo>
                  <a:pt x="851" y="2332329"/>
                </a:lnTo>
                <a:lnTo>
                  <a:pt x="407" y="2323409"/>
                </a:lnTo>
                <a:lnTo>
                  <a:pt x="127" y="2304770"/>
                </a:lnTo>
                <a:lnTo>
                  <a:pt x="0" y="2276651"/>
                </a:lnTo>
                <a:lnTo>
                  <a:pt x="21" y="2279321"/>
                </a:lnTo>
                <a:lnTo>
                  <a:pt x="883" y="2227787"/>
                </a:lnTo>
                <a:lnTo>
                  <a:pt x="1410" y="2229378"/>
                </a:lnTo>
                <a:lnTo>
                  <a:pt x="2775" y="2187019"/>
                </a:lnTo>
                <a:lnTo>
                  <a:pt x="3596" y="2186643"/>
                </a:lnTo>
                <a:lnTo>
                  <a:pt x="7890" y="2146724"/>
                </a:lnTo>
                <a:lnTo>
                  <a:pt x="9164" y="2132661"/>
                </a:lnTo>
                <a:lnTo>
                  <a:pt x="10518" y="2116265"/>
                </a:lnTo>
                <a:lnTo>
                  <a:pt x="11953" y="2101617"/>
                </a:lnTo>
                <a:lnTo>
                  <a:pt x="13467" y="2092796"/>
                </a:lnTo>
                <a:lnTo>
                  <a:pt x="15060" y="2080634"/>
                </a:lnTo>
                <a:lnTo>
                  <a:pt x="16731" y="2069091"/>
                </a:lnTo>
                <a:lnTo>
                  <a:pt x="18482" y="2061273"/>
                </a:lnTo>
                <a:lnTo>
                  <a:pt x="20313" y="2060288"/>
                </a:lnTo>
                <a:lnTo>
                  <a:pt x="22220" y="2060041"/>
                </a:lnTo>
                <a:lnTo>
                  <a:pt x="24206" y="2048958"/>
                </a:lnTo>
                <a:lnTo>
                  <a:pt x="26272" y="2028375"/>
                </a:lnTo>
                <a:lnTo>
                  <a:pt x="28417" y="1999629"/>
                </a:lnTo>
                <a:lnTo>
                  <a:pt x="30640" y="1996571"/>
                </a:lnTo>
                <a:lnTo>
                  <a:pt x="35316" y="1962082"/>
                </a:lnTo>
                <a:lnTo>
                  <a:pt x="37771" y="1959240"/>
                </a:lnTo>
                <a:lnTo>
                  <a:pt x="40303" y="1937575"/>
                </a:lnTo>
                <a:lnTo>
                  <a:pt x="42912" y="1909937"/>
                </a:lnTo>
                <a:lnTo>
                  <a:pt x="45598" y="1893990"/>
                </a:lnTo>
                <a:lnTo>
                  <a:pt x="48360" y="1907397"/>
                </a:lnTo>
                <a:lnTo>
                  <a:pt x="51199" y="1907025"/>
                </a:lnTo>
                <a:lnTo>
                  <a:pt x="54114" y="1892893"/>
                </a:lnTo>
                <a:lnTo>
                  <a:pt x="57106" y="1875214"/>
                </a:lnTo>
                <a:lnTo>
                  <a:pt x="60174" y="1864201"/>
                </a:lnTo>
                <a:lnTo>
                  <a:pt x="63317" y="1856499"/>
                </a:lnTo>
                <a:lnTo>
                  <a:pt x="69831" y="1823812"/>
                </a:lnTo>
                <a:lnTo>
                  <a:pt x="73200" y="1816358"/>
                </a:lnTo>
                <a:lnTo>
                  <a:pt x="76645" y="1804033"/>
                </a:lnTo>
                <a:lnTo>
                  <a:pt x="80165" y="1784848"/>
                </a:lnTo>
                <a:lnTo>
                  <a:pt x="83759" y="1770170"/>
                </a:lnTo>
                <a:lnTo>
                  <a:pt x="87428" y="1771366"/>
                </a:lnTo>
                <a:lnTo>
                  <a:pt x="91174" y="1771727"/>
                </a:lnTo>
                <a:lnTo>
                  <a:pt x="94992" y="1762634"/>
                </a:lnTo>
                <a:lnTo>
                  <a:pt x="98884" y="1746756"/>
                </a:lnTo>
                <a:lnTo>
                  <a:pt x="102848" y="1726763"/>
                </a:lnTo>
                <a:lnTo>
                  <a:pt x="111001" y="1708132"/>
                </a:lnTo>
                <a:lnTo>
                  <a:pt x="119446" y="1674196"/>
                </a:lnTo>
                <a:lnTo>
                  <a:pt x="128183" y="1644569"/>
                </a:lnTo>
                <a:lnTo>
                  <a:pt x="137209" y="1638869"/>
                </a:lnTo>
                <a:lnTo>
                  <a:pt x="146525" y="1617413"/>
                </a:lnTo>
                <a:lnTo>
                  <a:pt x="156128" y="1598259"/>
                </a:lnTo>
                <a:lnTo>
                  <a:pt x="166018" y="1577924"/>
                </a:lnTo>
                <a:lnTo>
                  <a:pt x="176192" y="1552927"/>
                </a:lnTo>
                <a:lnTo>
                  <a:pt x="186648" y="1524724"/>
                </a:lnTo>
                <a:lnTo>
                  <a:pt x="197388" y="1499906"/>
                </a:lnTo>
                <a:lnTo>
                  <a:pt x="208408" y="1480665"/>
                </a:lnTo>
                <a:lnTo>
                  <a:pt x="219707" y="1469195"/>
                </a:lnTo>
                <a:lnTo>
                  <a:pt x="231282" y="1446730"/>
                </a:lnTo>
                <a:lnTo>
                  <a:pt x="243134" y="1421428"/>
                </a:lnTo>
                <a:lnTo>
                  <a:pt x="255260" y="1399693"/>
                </a:lnTo>
                <a:lnTo>
                  <a:pt x="267658" y="1387927"/>
                </a:lnTo>
                <a:lnTo>
                  <a:pt x="280329" y="1347695"/>
                </a:lnTo>
                <a:lnTo>
                  <a:pt x="293270" y="1320983"/>
                </a:lnTo>
                <a:lnTo>
                  <a:pt x="306480" y="1308106"/>
                </a:lnTo>
                <a:lnTo>
                  <a:pt x="319957" y="1309377"/>
                </a:lnTo>
                <a:lnTo>
                  <a:pt x="332757" y="1289929"/>
                </a:lnTo>
                <a:lnTo>
                  <a:pt x="345755" y="1272302"/>
                </a:lnTo>
                <a:lnTo>
                  <a:pt x="372213" y="1238490"/>
                </a:lnTo>
                <a:lnTo>
                  <a:pt x="385609" y="1214816"/>
                </a:lnTo>
                <a:lnTo>
                  <a:pt x="399077" y="1191434"/>
                </a:lnTo>
                <a:lnTo>
                  <a:pt x="412584" y="1174142"/>
                </a:lnTo>
                <a:lnTo>
                  <a:pt x="426098" y="1168738"/>
                </a:lnTo>
                <a:lnTo>
                  <a:pt x="439588" y="1144753"/>
                </a:lnTo>
                <a:lnTo>
                  <a:pt x="453023" y="1117731"/>
                </a:lnTo>
                <a:lnTo>
                  <a:pt x="466370" y="1098721"/>
                </a:lnTo>
                <a:lnTo>
                  <a:pt x="479598" y="1098772"/>
                </a:lnTo>
                <a:lnTo>
                  <a:pt x="492676" y="1091469"/>
                </a:lnTo>
                <a:lnTo>
                  <a:pt x="505573" y="1065760"/>
                </a:lnTo>
                <a:lnTo>
                  <a:pt x="518258" y="1038676"/>
                </a:lnTo>
                <a:lnTo>
                  <a:pt x="530700" y="1027244"/>
                </a:lnTo>
                <a:lnTo>
                  <a:pt x="542866" y="1010220"/>
                </a:lnTo>
                <a:lnTo>
                  <a:pt x="554725" y="992863"/>
                </a:lnTo>
                <a:lnTo>
                  <a:pt x="566244" y="974088"/>
                </a:lnTo>
                <a:lnTo>
                  <a:pt x="577393" y="952808"/>
                </a:lnTo>
                <a:lnTo>
                  <a:pt x="588490" y="932086"/>
                </a:lnTo>
                <a:lnTo>
                  <a:pt x="599228" y="917959"/>
                </a:lnTo>
                <a:lnTo>
                  <a:pt x="609671" y="901119"/>
                </a:lnTo>
                <a:lnTo>
                  <a:pt x="619881" y="872258"/>
                </a:lnTo>
                <a:lnTo>
                  <a:pt x="629923" y="851803"/>
                </a:lnTo>
                <a:lnTo>
                  <a:pt x="639860" y="830353"/>
                </a:lnTo>
                <a:lnTo>
                  <a:pt x="649756" y="809285"/>
                </a:lnTo>
                <a:lnTo>
                  <a:pt x="659672" y="789974"/>
                </a:lnTo>
                <a:lnTo>
                  <a:pt x="679823" y="752306"/>
                </a:lnTo>
                <a:lnTo>
                  <a:pt x="690186" y="731937"/>
                </a:lnTo>
                <a:lnTo>
                  <a:pt x="711803" y="689428"/>
                </a:lnTo>
                <a:lnTo>
                  <a:pt x="735037" y="650475"/>
                </a:lnTo>
                <a:lnTo>
                  <a:pt x="753823" y="629292"/>
                </a:lnTo>
                <a:lnTo>
                  <a:pt x="760388" y="619666"/>
                </a:lnTo>
                <a:lnTo>
                  <a:pt x="767116" y="606915"/>
                </a:lnTo>
                <a:lnTo>
                  <a:pt x="774017" y="595283"/>
                </a:lnTo>
                <a:lnTo>
                  <a:pt x="781099" y="589245"/>
                </a:lnTo>
                <a:lnTo>
                  <a:pt x="788368" y="577710"/>
                </a:lnTo>
                <a:lnTo>
                  <a:pt x="795834" y="566408"/>
                </a:lnTo>
                <a:lnTo>
                  <a:pt x="803503" y="561070"/>
                </a:lnTo>
                <a:lnTo>
                  <a:pt x="818040" y="534552"/>
                </a:lnTo>
                <a:lnTo>
                  <a:pt x="833112" y="521348"/>
                </a:lnTo>
                <a:lnTo>
                  <a:pt x="848680" y="514060"/>
                </a:lnTo>
                <a:lnTo>
                  <a:pt x="864704" y="505294"/>
                </a:lnTo>
                <a:lnTo>
                  <a:pt x="881150" y="493741"/>
                </a:lnTo>
                <a:lnTo>
                  <a:pt x="897974" y="483768"/>
                </a:lnTo>
                <a:lnTo>
                  <a:pt x="915138" y="472632"/>
                </a:lnTo>
                <a:lnTo>
                  <a:pt x="932604" y="457589"/>
                </a:lnTo>
                <a:lnTo>
                  <a:pt x="950333" y="456796"/>
                </a:lnTo>
                <a:lnTo>
                  <a:pt x="968287" y="454827"/>
                </a:lnTo>
                <a:lnTo>
                  <a:pt x="986427" y="443705"/>
                </a:lnTo>
                <a:lnTo>
                  <a:pt x="1004712" y="415452"/>
                </a:lnTo>
                <a:lnTo>
                  <a:pt x="1023105" y="403934"/>
                </a:lnTo>
                <a:lnTo>
                  <a:pt x="1041568" y="393074"/>
                </a:lnTo>
                <a:lnTo>
                  <a:pt x="1060063" y="383635"/>
                </a:lnTo>
                <a:lnTo>
                  <a:pt x="1078549" y="376379"/>
                </a:lnTo>
                <a:lnTo>
                  <a:pt x="1100627" y="373292"/>
                </a:lnTo>
                <a:lnTo>
                  <a:pt x="1122732" y="361140"/>
                </a:lnTo>
                <a:lnTo>
                  <a:pt x="1144865" y="345158"/>
                </a:lnTo>
                <a:lnTo>
                  <a:pt x="1167028" y="330584"/>
                </a:lnTo>
                <a:lnTo>
                  <a:pt x="1189223" y="319888"/>
                </a:lnTo>
                <a:lnTo>
                  <a:pt x="1211454" y="307435"/>
                </a:lnTo>
                <a:lnTo>
                  <a:pt x="1233721" y="295254"/>
                </a:lnTo>
                <a:lnTo>
                  <a:pt x="1256029" y="285373"/>
                </a:lnTo>
                <a:lnTo>
                  <a:pt x="1278379" y="268643"/>
                </a:lnTo>
                <a:lnTo>
                  <a:pt x="1300773" y="256781"/>
                </a:lnTo>
                <a:lnTo>
                  <a:pt x="1323213" y="248238"/>
                </a:lnTo>
                <a:lnTo>
                  <a:pt x="1345705" y="241464"/>
                </a:lnTo>
                <a:lnTo>
                  <a:pt x="1368249" y="229616"/>
                </a:lnTo>
                <a:lnTo>
                  <a:pt x="1390846" y="219195"/>
                </a:lnTo>
                <a:lnTo>
                  <a:pt x="1436212" y="199569"/>
                </a:lnTo>
                <a:lnTo>
                  <a:pt x="1481825" y="183654"/>
                </a:lnTo>
                <a:lnTo>
                  <a:pt x="1504729" y="173891"/>
                </a:lnTo>
                <a:lnTo>
                  <a:pt x="1527702" y="160406"/>
                </a:lnTo>
                <a:lnTo>
                  <a:pt x="1550747" y="145294"/>
                </a:lnTo>
                <a:lnTo>
                  <a:pt x="1573864" y="144037"/>
                </a:lnTo>
                <a:lnTo>
                  <a:pt x="1597056" y="142035"/>
                </a:lnTo>
                <a:lnTo>
                  <a:pt x="1620328" y="124687"/>
                </a:lnTo>
                <a:lnTo>
                  <a:pt x="1643680" y="120309"/>
                </a:lnTo>
                <a:lnTo>
                  <a:pt x="1667116" y="112399"/>
                </a:lnTo>
                <a:lnTo>
                  <a:pt x="1714246" y="93129"/>
                </a:lnTo>
                <a:lnTo>
                  <a:pt x="1737946" y="85923"/>
                </a:lnTo>
                <a:lnTo>
                  <a:pt x="1761739" y="77601"/>
                </a:lnTo>
                <a:lnTo>
                  <a:pt x="1785627" y="70372"/>
                </a:lnTo>
                <a:lnTo>
                  <a:pt x="1809613" y="66445"/>
                </a:lnTo>
                <a:lnTo>
                  <a:pt x="1833698" y="54537"/>
                </a:lnTo>
                <a:lnTo>
                  <a:pt x="1857886" y="50220"/>
                </a:lnTo>
                <a:lnTo>
                  <a:pt x="1882179" y="48742"/>
                </a:lnTo>
                <a:lnTo>
                  <a:pt x="1906580" y="45353"/>
                </a:lnTo>
                <a:lnTo>
                  <a:pt x="1927937" y="30026"/>
                </a:lnTo>
                <a:lnTo>
                  <a:pt x="1949337" y="23569"/>
                </a:lnTo>
                <a:lnTo>
                  <a:pt x="1970776" y="24662"/>
                </a:lnTo>
                <a:lnTo>
                  <a:pt x="1992251" y="31985"/>
                </a:lnTo>
                <a:lnTo>
                  <a:pt x="2013762" y="21916"/>
                </a:lnTo>
                <a:lnTo>
                  <a:pt x="2035303" y="21143"/>
                </a:lnTo>
                <a:lnTo>
                  <a:pt x="2056872" y="23561"/>
                </a:lnTo>
                <a:lnTo>
                  <a:pt x="2078468" y="23063"/>
                </a:lnTo>
                <a:lnTo>
                  <a:pt x="2089277" y="25057"/>
                </a:lnTo>
                <a:lnTo>
                  <a:pt x="2100091" y="25199"/>
                </a:lnTo>
                <a:lnTo>
                  <a:pt x="2110909" y="24042"/>
                </a:lnTo>
                <a:lnTo>
                  <a:pt x="2121731" y="22137"/>
                </a:lnTo>
                <a:lnTo>
                  <a:pt x="2132558" y="18543"/>
                </a:lnTo>
                <a:lnTo>
                  <a:pt x="2143390" y="14310"/>
                </a:lnTo>
                <a:lnTo>
                  <a:pt x="2154226" y="12978"/>
                </a:lnTo>
                <a:lnTo>
                  <a:pt x="2165066" y="18085"/>
                </a:lnTo>
                <a:lnTo>
                  <a:pt x="2175909" y="8110"/>
                </a:lnTo>
                <a:lnTo>
                  <a:pt x="2186756" y="0"/>
                </a:lnTo>
                <a:lnTo>
                  <a:pt x="2197606" y="639"/>
                </a:lnTo>
                <a:lnTo>
                  <a:pt x="2208457" y="16916"/>
                </a:lnTo>
                <a:lnTo>
                  <a:pt x="2219311" y="10409"/>
                </a:lnTo>
                <a:lnTo>
                  <a:pt x="2230166" y="9366"/>
                </a:lnTo>
                <a:lnTo>
                  <a:pt x="2241023" y="12006"/>
                </a:lnTo>
                <a:lnTo>
                  <a:pt x="2251882" y="16546"/>
                </a:lnTo>
                <a:lnTo>
                  <a:pt x="2266359" y="18742"/>
                </a:lnTo>
                <a:lnTo>
                  <a:pt x="2280837" y="17500"/>
                </a:lnTo>
                <a:lnTo>
                  <a:pt x="2295316" y="15940"/>
                </a:lnTo>
                <a:lnTo>
                  <a:pt x="2309795" y="17182"/>
                </a:lnTo>
                <a:lnTo>
                  <a:pt x="2324271" y="18668"/>
                </a:lnTo>
                <a:lnTo>
                  <a:pt x="2338746" y="16737"/>
                </a:lnTo>
                <a:lnTo>
                  <a:pt x="2353217" y="15477"/>
                </a:lnTo>
                <a:lnTo>
                  <a:pt x="2367685" y="18978"/>
                </a:lnTo>
                <a:lnTo>
                  <a:pt x="2382149" y="7942"/>
                </a:lnTo>
                <a:lnTo>
                  <a:pt x="2396607" y="2391"/>
                </a:lnTo>
                <a:lnTo>
                  <a:pt x="2411059" y="5835"/>
                </a:lnTo>
                <a:lnTo>
                  <a:pt x="2425504" y="21785"/>
                </a:lnTo>
                <a:lnTo>
                  <a:pt x="2447190" y="18752"/>
                </a:lnTo>
                <a:lnTo>
                  <a:pt x="2490973" y="20832"/>
                </a:lnTo>
                <a:lnTo>
                  <a:pt x="2535233" y="38905"/>
                </a:lnTo>
                <a:lnTo>
                  <a:pt x="2557507" y="52655"/>
                </a:lnTo>
                <a:lnTo>
                  <a:pt x="2579858" y="55793"/>
                </a:lnTo>
                <a:lnTo>
                  <a:pt x="2602270" y="35377"/>
                </a:lnTo>
                <a:lnTo>
                  <a:pt x="2624731" y="40878"/>
                </a:lnTo>
                <a:lnTo>
                  <a:pt x="2647225" y="40313"/>
                </a:lnTo>
                <a:lnTo>
                  <a:pt x="2669738" y="39993"/>
                </a:lnTo>
                <a:lnTo>
                  <a:pt x="2692255" y="46232"/>
                </a:lnTo>
                <a:lnTo>
                  <a:pt x="2714762" y="60077"/>
                </a:lnTo>
                <a:lnTo>
                  <a:pt x="2737245" y="63467"/>
                </a:lnTo>
                <a:lnTo>
                  <a:pt x="2759688" y="61891"/>
                </a:lnTo>
                <a:lnTo>
                  <a:pt x="2782078" y="60840"/>
                </a:lnTo>
                <a:lnTo>
                  <a:pt x="2804399" y="66898"/>
                </a:lnTo>
                <a:lnTo>
                  <a:pt x="2826638" y="74388"/>
                </a:lnTo>
                <a:lnTo>
                  <a:pt x="2848781" y="79892"/>
                </a:lnTo>
                <a:lnTo>
                  <a:pt x="2892720" y="84437"/>
                </a:lnTo>
                <a:lnTo>
                  <a:pt x="2936099" y="95407"/>
                </a:lnTo>
                <a:lnTo>
                  <a:pt x="2957543" y="104478"/>
                </a:lnTo>
                <a:lnTo>
                  <a:pt x="2978803" y="99482"/>
                </a:lnTo>
                <a:lnTo>
                  <a:pt x="2999865" y="108321"/>
                </a:lnTo>
                <a:lnTo>
                  <a:pt x="3020717" y="122889"/>
                </a:lnTo>
                <a:lnTo>
                  <a:pt x="3041343" y="135081"/>
                </a:lnTo>
                <a:lnTo>
                  <a:pt x="3061728" y="139059"/>
                </a:lnTo>
                <a:lnTo>
                  <a:pt x="3081858" y="148525"/>
                </a:lnTo>
                <a:lnTo>
                  <a:pt x="3121294" y="172591"/>
                </a:lnTo>
                <a:lnTo>
                  <a:pt x="3141762" y="200883"/>
                </a:lnTo>
                <a:lnTo>
                  <a:pt x="3161864" y="218732"/>
                </a:lnTo>
                <a:lnTo>
                  <a:pt x="3181598" y="225512"/>
                </a:lnTo>
                <a:lnTo>
                  <a:pt x="3200965" y="220600"/>
                </a:lnTo>
                <a:lnTo>
                  <a:pt x="3219964" y="241000"/>
                </a:lnTo>
                <a:lnTo>
                  <a:pt x="3238596" y="256044"/>
                </a:lnTo>
                <a:lnTo>
                  <a:pt x="3256862" y="267313"/>
                </a:lnTo>
                <a:lnTo>
                  <a:pt x="3274760" y="276385"/>
                </a:lnTo>
                <a:lnTo>
                  <a:pt x="3292290" y="298070"/>
                </a:lnTo>
                <a:lnTo>
                  <a:pt x="3309452" y="327398"/>
                </a:lnTo>
                <a:lnTo>
                  <a:pt x="3326244" y="346887"/>
                </a:lnTo>
                <a:lnTo>
                  <a:pt x="3342668" y="339054"/>
                </a:lnTo>
                <a:lnTo>
                  <a:pt x="3374410" y="381836"/>
                </a:lnTo>
                <a:lnTo>
                  <a:pt x="3389728" y="398779"/>
                </a:lnTo>
                <a:lnTo>
                  <a:pt x="3404677" y="407723"/>
                </a:lnTo>
                <a:lnTo>
                  <a:pt x="3419257" y="419319"/>
                </a:lnTo>
                <a:lnTo>
                  <a:pt x="3433466" y="439338"/>
                </a:lnTo>
                <a:lnTo>
                  <a:pt x="3447306" y="461996"/>
                </a:lnTo>
                <a:lnTo>
                  <a:pt x="3460776" y="481504"/>
                </a:lnTo>
                <a:lnTo>
                  <a:pt x="3486606" y="520035"/>
                </a:lnTo>
                <a:lnTo>
                  <a:pt x="3510951" y="559507"/>
                </a:lnTo>
                <a:lnTo>
                  <a:pt x="3533811" y="599812"/>
                </a:lnTo>
                <a:lnTo>
                  <a:pt x="3555188" y="640841"/>
                </a:lnTo>
                <a:lnTo>
                  <a:pt x="3577907" y="688408"/>
                </a:lnTo>
                <a:lnTo>
                  <a:pt x="3599041" y="736633"/>
                </a:lnTo>
                <a:lnTo>
                  <a:pt x="3618729" y="785452"/>
                </a:lnTo>
                <a:lnTo>
                  <a:pt x="3637108" y="834799"/>
                </a:lnTo>
                <a:lnTo>
                  <a:pt x="3654317" y="884608"/>
                </a:lnTo>
                <a:lnTo>
                  <a:pt x="3670495" y="934815"/>
                </a:lnTo>
                <a:lnTo>
                  <a:pt x="3685780" y="985354"/>
                </a:lnTo>
                <a:lnTo>
                  <a:pt x="3698530" y="1029794"/>
                </a:lnTo>
                <a:lnTo>
                  <a:pt x="3710796" y="1074398"/>
                </a:lnTo>
                <a:lnTo>
                  <a:pt x="3722670" y="1121962"/>
                </a:lnTo>
                <a:lnTo>
                  <a:pt x="3728489" y="1145030"/>
                </a:lnTo>
                <a:lnTo>
                  <a:pt x="3734245" y="1163912"/>
                </a:lnTo>
                <a:lnTo>
                  <a:pt x="3737103" y="1168945"/>
                </a:lnTo>
                <a:lnTo>
                  <a:pt x="3739948" y="1176536"/>
                </a:lnTo>
                <a:lnTo>
                  <a:pt x="3742784" y="1189242"/>
                </a:lnTo>
                <a:lnTo>
                  <a:pt x="3745613" y="1209621"/>
                </a:lnTo>
                <a:lnTo>
                  <a:pt x="3748434" y="1237764"/>
                </a:lnTo>
                <a:lnTo>
                  <a:pt x="3751249" y="1259453"/>
                </a:lnTo>
                <a:lnTo>
                  <a:pt x="3754059" y="1267207"/>
                </a:lnTo>
                <a:lnTo>
                  <a:pt x="3756867" y="1253540"/>
                </a:lnTo>
                <a:lnTo>
                  <a:pt x="3759313" y="1252627"/>
                </a:lnTo>
                <a:lnTo>
                  <a:pt x="3761756" y="1262322"/>
                </a:lnTo>
                <a:lnTo>
                  <a:pt x="3764194" y="1279125"/>
                </a:lnTo>
                <a:lnTo>
                  <a:pt x="3766624" y="1299539"/>
                </a:lnTo>
                <a:lnTo>
                  <a:pt x="3769042" y="1304494"/>
                </a:lnTo>
                <a:lnTo>
                  <a:pt x="3771448" y="1310639"/>
                </a:lnTo>
                <a:lnTo>
                  <a:pt x="3773839" y="1319281"/>
                </a:lnTo>
                <a:lnTo>
                  <a:pt x="3776211" y="1331729"/>
                </a:lnTo>
                <a:lnTo>
                  <a:pt x="3778562" y="1364231"/>
                </a:lnTo>
                <a:lnTo>
                  <a:pt x="3780888" y="1370851"/>
                </a:lnTo>
                <a:lnTo>
                  <a:pt x="3783187" y="1371066"/>
                </a:lnTo>
                <a:lnTo>
                  <a:pt x="3785456" y="1384355"/>
                </a:lnTo>
                <a:lnTo>
                  <a:pt x="3787691" y="1415398"/>
                </a:lnTo>
                <a:lnTo>
                  <a:pt x="3789891" y="1412324"/>
                </a:lnTo>
                <a:lnTo>
                  <a:pt x="3792053" y="1401750"/>
                </a:lnTo>
                <a:lnTo>
                  <a:pt x="3794173" y="1410293"/>
                </a:lnTo>
                <a:lnTo>
                  <a:pt x="3796249" y="1430267"/>
                </a:lnTo>
                <a:lnTo>
                  <a:pt x="3798278" y="1437606"/>
                </a:lnTo>
                <a:lnTo>
                  <a:pt x="3809322" y="1489309"/>
                </a:lnTo>
                <a:lnTo>
                  <a:pt x="3810946" y="1503706"/>
                </a:lnTo>
                <a:lnTo>
                  <a:pt x="3812503" y="1519893"/>
                </a:lnTo>
                <a:lnTo>
                  <a:pt x="3813988" y="1533262"/>
                </a:lnTo>
                <a:lnTo>
                  <a:pt x="3815398" y="1539208"/>
                </a:lnTo>
                <a:lnTo>
                  <a:pt x="3816731" y="1567496"/>
                </a:lnTo>
                <a:lnTo>
                  <a:pt x="3817984" y="1578168"/>
                </a:lnTo>
                <a:lnTo>
                  <a:pt x="3819155" y="1576766"/>
                </a:lnTo>
                <a:lnTo>
                  <a:pt x="3820239" y="1568832"/>
                </a:lnTo>
                <a:lnTo>
                  <a:pt x="3821235" y="1548841"/>
                </a:lnTo>
                <a:lnTo>
                  <a:pt x="3822140" y="1545327"/>
                </a:lnTo>
                <a:lnTo>
                  <a:pt x="3822951" y="1560450"/>
                </a:lnTo>
                <a:lnTo>
                  <a:pt x="3823664" y="1596371"/>
                </a:lnTo>
                <a:lnTo>
                  <a:pt x="3824277" y="1612960"/>
                </a:lnTo>
                <a:lnTo>
                  <a:pt x="3825195" y="1648780"/>
                </a:lnTo>
                <a:lnTo>
                  <a:pt x="3825493" y="1648936"/>
                </a:lnTo>
                <a:lnTo>
                  <a:pt x="3825713" y="1659373"/>
                </a:lnTo>
                <a:lnTo>
                  <a:pt x="3825763" y="1672195"/>
                </a:lnTo>
                <a:lnTo>
                  <a:pt x="3825647" y="1687127"/>
                </a:lnTo>
                <a:lnTo>
                  <a:pt x="3825370" y="1703895"/>
                </a:lnTo>
                <a:lnTo>
                  <a:pt x="3824937" y="1702976"/>
                </a:lnTo>
                <a:lnTo>
                  <a:pt x="3823625" y="1743436"/>
                </a:lnTo>
                <a:lnTo>
                  <a:pt x="3822757" y="1749604"/>
                </a:lnTo>
                <a:lnTo>
                  <a:pt x="3821752" y="1734087"/>
                </a:lnTo>
                <a:lnTo>
                  <a:pt x="3820616" y="1739188"/>
                </a:lnTo>
                <a:lnTo>
                  <a:pt x="3819353" y="1757827"/>
                </a:lnTo>
                <a:lnTo>
                  <a:pt x="3817968" y="1782924"/>
                </a:lnTo>
                <a:lnTo>
                  <a:pt x="3816468" y="1795961"/>
                </a:lnTo>
                <a:lnTo>
                  <a:pt x="3813138" y="1834641"/>
                </a:lnTo>
                <a:lnTo>
                  <a:pt x="3811318" y="1849503"/>
                </a:lnTo>
                <a:lnTo>
                  <a:pt x="3810369" y="1843520"/>
                </a:lnTo>
                <a:lnTo>
                  <a:pt x="3809398" y="1846681"/>
                </a:lnTo>
                <a:lnTo>
                  <a:pt x="3808404" y="1859610"/>
                </a:lnTo>
                <a:lnTo>
                  <a:pt x="3807389" y="1882932"/>
                </a:lnTo>
                <a:lnTo>
                  <a:pt x="3806349" y="1892815"/>
                </a:lnTo>
                <a:lnTo>
                  <a:pt x="3804210" y="1901182"/>
                </a:lnTo>
                <a:lnTo>
                  <a:pt x="3803108" y="1910386"/>
                </a:lnTo>
                <a:lnTo>
                  <a:pt x="3800851" y="1927764"/>
                </a:lnTo>
                <a:lnTo>
                  <a:pt x="3798519" y="1940360"/>
                </a:lnTo>
                <a:lnTo>
                  <a:pt x="3796121" y="1947593"/>
                </a:lnTo>
                <a:lnTo>
                  <a:pt x="3793660" y="1948879"/>
                </a:lnTo>
                <a:lnTo>
                  <a:pt x="3792406" y="1967240"/>
                </a:lnTo>
                <a:lnTo>
                  <a:pt x="3791140" y="1983817"/>
                </a:lnTo>
                <a:lnTo>
                  <a:pt x="3789860" y="1995128"/>
                </a:lnTo>
                <a:lnTo>
                  <a:pt x="3788567" y="1997691"/>
                </a:lnTo>
                <a:lnTo>
                  <a:pt x="3786833" y="1996722"/>
                </a:lnTo>
                <a:lnTo>
                  <a:pt x="3785071" y="1997026"/>
                </a:lnTo>
                <a:lnTo>
                  <a:pt x="3783280" y="2019410"/>
                </a:lnTo>
                <a:lnTo>
                  <a:pt x="3780575" y="2035856"/>
                </a:lnTo>
                <a:lnTo>
                  <a:pt x="3777836" y="2051512"/>
                </a:lnTo>
                <a:lnTo>
                  <a:pt x="3775068" y="2058261"/>
                </a:lnTo>
                <a:lnTo>
                  <a:pt x="3772278" y="2047985"/>
                </a:lnTo>
                <a:lnTo>
                  <a:pt x="3769465" y="2062544"/>
                </a:lnTo>
                <a:lnTo>
                  <a:pt x="3766640" y="2066930"/>
                </a:lnTo>
                <a:lnTo>
                  <a:pt x="3763806" y="2070163"/>
                </a:lnTo>
                <a:lnTo>
                  <a:pt x="3760967" y="2081262"/>
                </a:lnTo>
                <a:lnTo>
                  <a:pt x="3759548" y="2087733"/>
                </a:lnTo>
                <a:lnTo>
                  <a:pt x="3758129" y="2091874"/>
                </a:lnTo>
                <a:lnTo>
                  <a:pt x="3756711" y="2096598"/>
                </a:lnTo>
                <a:lnTo>
                  <a:pt x="3755295" y="2104820"/>
                </a:lnTo>
                <a:lnTo>
                  <a:pt x="3753881" y="2110966"/>
                </a:lnTo>
                <a:lnTo>
                  <a:pt x="3752471" y="2123111"/>
                </a:lnTo>
                <a:lnTo>
                  <a:pt x="3751063" y="2136670"/>
                </a:lnTo>
                <a:lnTo>
                  <a:pt x="3749661" y="2147057"/>
                </a:lnTo>
                <a:lnTo>
                  <a:pt x="3748263" y="2160778"/>
                </a:lnTo>
                <a:lnTo>
                  <a:pt x="3746872" y="2169409"/>
                </a:lnTo>
                <a:lnTo>
                  <a:pt x="3745486" y="2172356"/>
                </a:lnTo>
                <a:lnTo>
                  <a:pt x="3744107" y="2169023"/>
                </a:lnTo>
                <a:lnTo>
                  <a:pt x="3742733" y="2173170"/>
                </a:lnTo>
                <a:lnTo>
                  <a:pt x="3741368" y="2179242"/>
                </a:lnTo>
                <a:lnTo>
                  <a:pt x="3740013" y="2188470"/>
                </a:lnTo>
                <a:lnTo>
                  <a:pt x="3738668" y="2202087"/>
                </a:lnTo>
                <a:lnTo>
                  <a:pt x="3736005" y="2190775"/>
                </a:lnTo>
                <a:lnTo>
                  <a:pt x="3733387" y="2198651"/>
                </a:lnTo>
                <a:lnTo>
                  <a:pt x="3730818" y="2219311"/>
                </a:lnTo>
                <a:lnTo>
                  <a:pt x="3728302" y="2246352"/>
                </a:lnTo>
                <a:lnTo>
                  <a:pt x="3725845" y="2244289"/>
                </a:lnTo>
                <a:lnTo>
                  <a:pt x="3723452" y="2248478"/>
                </a:lnTo>
                <a:lnTo>
                  <a:pt x="3721126" y="2264054"/>
                </a:lnTo>
                <a:lnTo>
                  <a:pt x="3718872" y="2296152"/>
                </a:lnTo>
                <a:lnTo>
                  <a:pt x="3716699" y="2299922"/>
                </a:lnTo>
                <a:lnTo>
                  <a:pt x="3714608" y="2309847"/>
                </a:lnTo>
                <a:lnTo>
                  <a:pt x="3712604" y="2325412"/>
                </a:lnTo>
                <a:lnTo>
                  <a:pt x="3710692" y="2346099"/>
                </a:lnTo>
                <a:lnTo>
                  <a:pt x="3708878" y="2350880"/>
                </a:lnTo>
                <a:lnTo>
                  <a:pt x="3707167" y="2363645"/>
                </a:lnTo>
                <a:lnTo>
                  <a:pt x="3704070" y="2396222"/>
                </a:lnTo>
                <a:lnTo>
                  <a:pt x="3702694" y="2401032"/>
                </a:lnTo>
                <a:lnTo>
                  <a:pt x="3701440" y="2411301"/>
                </a:lnTo>
                <a:lnTo>
                  <a:pt x="3700314" y="2426614"/>
                </a:lnTo>
                <a:lnTo>
                  <a:pt x="3699319" y="2446554"/>
                </a:lnTo>
                <a:lnTo>
                  <a:pt x="3698028" y="2460074"/>
                </a:lnTo>
                <a:lnTo>
                  <a:pt x="3697038" y="2484424"/>
                </a:lnTo>
                <a:lnTo>
                  <a:pt x="3695818" y="2525707"/>
                </a:lnTo>
                <a:lnTo>
                  <a:pt x="3695517" y="2562877"/>
                </a:lnTo>
                <a:lnTo>
                  <a:pt x="3695348" y="2603728"/>
                </a:lnTo>
                <a:lnTo>
                  <a:pt x="3695410" y="2604998"/>
                </a:lnTo>
                <a:lnTo>
                  <a:pt x="3695748" y="2654968"/>
                </a:lnTo>
                <a:lnTo>
                  <a:pt x="3695740" y="2716803"/>
                </a:lnTo>
                <a:lnTo>
                  <a:pt x="3695560" y="2732812"/>
                </a:lnTo>
                <a:lnTo>
                  <a:pt x="3694664" y="2763552"/>
                </a:lnTo>
                <a:lnTo>
                  <a:pt x="3693877" y="2774760"/>
                </a:lnTo>
                <a:lnTo>
                  <a:pt x="3692816" y="2797016"/>
                </a:lnTo>
                <a:lnTo>
                  <a:pt x="3691445" y="2822298"/>
                </a:lnTo>
                <a:lnTo>
                  <a:pt x="3689728" y="2842586"/>
                </a:lnTo>
                <a:lnTo>
                  <a:pt x="3687024" y="2893894"/>
                </a:lnTo>
                <a:lnTo>
                  <a:pt x="3683690" y="2919204"/>
                </a:lnTo>
                <a:lnTo>
                  <a:pt x="3679735" y="2930704"/>
                </a:lnTo>
                <a:lnTo>
                  <a:pt x="3675168" y="2940580"/>
                </a:lnTo>
                <a:lnTo>
                  <a:pt x="3670001" y="2973972"/>
                </a:lnTo>
                <a:lnTo>
                  <a:pt x="3664239" y="2992071"/>
                </a:lnTo>
                <a:lnTo>
                  <a:pt x="3657892" y="3008300"/>
                </a:lnTo>
                <a:lnTo>
                  <a:pt x="3650969" y="3036080"/>
                </a:lnTo>
                <a:lnTo>
                  <a:pt x="3647296" y="3046335"/>
                </a:lnTo>
                <a:lnTo>
                  <a:pt x="3643481" y="3056425"/>
                </a:lnTo>
                <a:lnTo>
                  <a:pt x="3635434" y="3077186"/>
                </a:lnTo>
                <a:lnTo>
                  <a:pt x="3631205" y="3089532"/>
                </a:lnTo>
                <a:lnTo>
                  <a:pt x="3626839" y="3105175"/>
                </a:lnTo>
                <a:lnTo>
                  <a:pt x="3622339" y="3119681"/>
                </a:lnTo>
                <a:lnTo>
                  <a:pt x="3617705" y="3128620"/>
                </a:lnTo>
                <a:lnTo>
                  <a:pt x="3612939" y="3141411"/>
                </a:lnTo>
                <a:lnTo>
                  <a:pt x="3608041" y="3145378"/>
                </a:lnTo>
                <a:lnTo>
                  <a:pt x="3603012" y="3152220"/>
                </a:lnTo>
                <a:lnTo>
                  <a:pt x="3597853" y="3173636"/>
                </a:lnTo>
                <a:lnTo>
                  <a:pt x="3592566" y="3182221"/>
                </a:lnTo>
                <a:lnTo>
                  <a:pt x="3587152" y="3188302"/>
                </a:lnTo>
                <a:lnTo>
                  <a:pt x="3581612" y="3198077"/>
                </a:lnTo>
                <a:lnTo>
                  <a:pt x="3575948" y="3217740"/>
                </a:lnTo>
                <a:lnTo>
                  <a:pt x="3570160" y="3231260"/>
                </a:lnTo>
                <a:lnTo>
                  <a:pt x="3564249" y="3238112"/>
                </a:lnTo>
                <a:lnTo>
                  <a:pt x="3558216" y="3245560"/>
                </a:lnTo>
                <a:lnTo>
                  <a:pt x="3552062" y="3260870"/>
                </a:lnTo>
                <a:lnTo>
                  <a:pt x="3545792" y="3276213"/>
                </a:lnTo>
                <a:lnTo>
                  <a:pt x="3539402" y="3287439"/>
                </a:lnTo>
                <a:lnTo>
                  <a:pt x="3532895" y="3295905"/>
                </a:lnTo>
                <a:lnTo>
                  <a:pt x="3526272" y="3302969"/>
                </a:lnTo>
                <a:lnTo>
                  <a:pt x="3519534" y="3310992"/>
                </a:lnTo>
                <a:lnTo>
                  <a:pt x="3512682" y="3326111"/>
                </a:lnTo>
                <a:lnTo>
                  <a:pt x="3505717" y="3342077"/>
                </a:lnTo>
                <a:lnTo>
                  <a:pt x="3498643" y="3352641"/>
                </a:lnTo>
                <a:lnTo>
                  <a:pt x="3491456" y="3351319"/>
                </a:lnTo>
                <a:lnTo>
                  <a:pt x="3484160" y="3347064"/>
                </a:lnTo>
                <a:lnTo>
                  <a:pt x="3476757" y="3353399"/>
                </a:lnTo>
                <a:lnTo>
                  <a:pt x="3469247" y="3383847"/>
                </a:lnTo>
                <a:lnTo>
                  <a:pt x="3461630" y="3389816"/>
                </a:lnTo>
                <a:lnTo>
                  <a:pt x="3453910" y="3408305"/>
                </a:lnTo>
                <a:lnTo>
                  <a:pt x="3446086" y="3426164"/>
                </a:lnTo>
                <a:lnTo>
                  <a:pt x="3438159" y="3430241"/>
                </a:lnTo>
                <a:lnTo>
                  <a:pt x="3430131" y="3441837"/>
                </a:lnTo>
                <a:lnTo>
                  <a:pt x="3422003" y="3450826"/>
                </a:lnTo>
                <a:lnTo>
                  <a:pt x="3413776" y="3456939"/>
                </a:lnTo>
                <a:lnTo>
                  <a:pt x="3405452" y="3459903"/>
                </a:lnTo>
                <a:lnTo>
                  <a:pt x="3397031" y="3477910"/>
                </a:lnTo>
                <a:lnTo>
                  <a:pt x="3388514" y="3491803"/>
                </a:lnTo>
                <a:lnTo>
                  <a:pt x="3379902" y="3503943"/>
                </a:lnTo>
                <a:lnTo>
                  <a:pt x="3371196" y="3516691"/>
                </a:lnTo>
                <a:lnTo>
                  <a:pt x="3362396" y="3518468"/>
                </a:lnTo>
                <a:lnTo>
                  <a:pt x="3353506" y="3525162"/>
                </a:lnTo>
                <a:lnTo>
                  <a:pt x="3344527" y="3531115"/>
                </a:lnTo>
                <a:lnTo>
                  <a:pt x="3307727" y="3542810"/>
                </a:lnTo>
                <a:lnTo>
                  <a:pt x="3298313" y="3555664"/>
                </a:lnTo>
                <a:lnTo>
                  <a:pt x="3288816" y="3567953"/>
                </a:lnTo>
                <a:lnTo>
                  <a:pt x="3279236" y="3579675"/>
                </a:lnTo>
                <a:lnTo>
                  <a:pt x="3269575" y="3589397"/>
                </a:lnTo>
                <a:lnTo>
                  <a:pt x="3259834" y="3595687"/>
                </a:lnTo>
                <a:lnTo>
                  <a:pt x="3250015" y="3595440"/>
                </a:lnTo>
                <a:lnTo>
                  <a:pt x="3240118" y="3598609"/>
                </a:lnTo>
                <a:lnTo>
                  <a:pt x="3209972" y="3622383"/>
                </a:lnTo>
                <a:lnTo>
                  <a:pt x="3189505" y="3643896"/>
                </a:lnTo>
                <a:lnTo>
                  <a:pt x="3179165" y="3654484"/>
                </a:lnTo>
                <a:lnTo>
                  <a:pt x="3158277" y="3677037"/>
                </a:lnTo>
                <a:lnTo>
                  <a:pt x="3137117" y="3701250"/>
                </a:lnTo>
                <a:lnTo>
                  <a:pt x="3115694" y="3715108"/>
                </a:lnTo>
                <a:lnTo>
                  <a:pt x="3094017" y="3706597"/>
                </a:lnTo>
                <a:lnTo>
                  <a:pt x="3072095" y="3702130"/>
                </a:lnTo>
                <a:lnTo>
                  <a:pt x="3049938" y="3706584"/>
                </a:lnTo>
                <a:lnTo>
                  <a:pt x="3027557" y="3722286"/>
                </a:lnTo>
                <a:lnTo>
                  <a:pt x="3004959" y="3751566"/>
                </a:lnTo>
                <a:lnTo>
                  <a:pt x="2982150" y="3746543"/>
                </a:lnTo>
                <a:lnTo>
                  <a:pt x="2959144" y="3765149"/>
                </a:lnTo>
                <a:lnTo>
                  <a:pt x="2935948" y="3786302"/>
                </a:lnTo>
                <a:lnTo>
                  <a:pt x="2912570" y="3788919"/>
                </a:lnTo>
                <a:lnTo>
                  <a:pt x="2889018" y="3805087"/>
                </a:lnTo>
                <a:lnTo>
                  <a:pt x="2865305" y="3805308"/>
                </a:lnTo>
                <a:lnTo>
                  <a:pt x="2841437" y="3804653"/>
                </a:lnTo>
                <a:lnTo>
                  <a:pt x="2817422" y="3818192"/>
                </a:lnTo>
                <a:lnTo>
                  <a:pt x="2793297" y="3816674"/>
                </a:lnTo>
                <a:lnTo>
                  <a:pt x="2769089" y="3827529"/>
                </a:lnTo>
                <a:lnTo>
                  <a:pt x="2744804" y="3839004"/>
                </a:lnTo>
                <a:lnTo>
                  <a:pt x="2720450" y="3839346"/>
                </a:lnTo>
                <a:lnTo>
                  <a:pt x="2696034" y="3841526"/>
                </a:lnTo>
                <a:lnTo>
                  <a:pt x="2671561" y="3847714"/>
                </a:lnTo>
                <a:lnTo>
                  <a:pt x="2647036" y="3853082"/>
                </a:lnTo>
                <a:lnTo>
                  <a:pt x="2622465" y="3852804"/>
                </a:lnTo>
                <a:lnTo>
                  <a:pt x="2597857" y="3858088"/>
                </a:lnTo>
                <a:lnTo>
                  <a:pt x="2573217" y="3857910"/>
                </a:lnTo>
                <a:lnTo>
                  <a:pt x="2548552" y="3856677"/>
                </a:lnTo>
                <a:lnTo>
                  <a:pt x="2523868" y="3858794"/>
                </a:lnTo>
                <a:close/>
              </a:path>
            </a:pathLst>
          </a:custGeom>
          <a:solidFill>
            <a:srgbClr val="385D5D">
              <a:alpha val="28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2286771"/>
            <a:ext cx="3098165" cy="5544185"/>
            <a:chOff x="0" y="2286771"/>
            <a:chExt cx="3098165" cy="5544185"/>
          </a:xfrm>
        </p:grpSpPr>
        <p:sp>
          <p:nvSpPr>
            <p:cNvPr id="4" name="object 4"/>
            <p:cNvSpPr/>
            <p:nvPr/>
          </p:nvSpPr>
          <p:spPr>
            <a:xfrm>
              <a:off x="0" y="3982426"/>
              <a:ext cx="3098165" cy="3848100"/>
            </a:xfrm>
            <a:custGeom>
              <a:avLst/>
              <a:gdLst/>
              <a:ahLst/>
              <a:cxnLst/>
              <a:rect l="l" t="t" r="r" b="b"/>
              <a:pathLst>
                <a:path w="3098165" h="3848100">
                  <a:moveTo>
                    <a:pt x="889150" y="12699"/>
                  </a:moveTo>
                  <a:lnTo>
                    <a:pt x="932541" y="12699"/>
                  </a:lnTo>
                  <a:lnTo>
                    <a:pt x="921697" y="0"/>
                  </a:lnTo>
                  <a:lnTo>
                    <a:pt x="900001" y="0"/>
                  </a:lnTo>
                  <a:lnTo>
                    <a:pt x="889150" y="12699"/>
                  </a:lnTo>
                  <a:close/>
                </a:path>
                <a:path w="3098165" h="3848100">
                  <a:moveTo>
                    <a:pt x="845725" y="12699"/>
                  </a:moveTo>
                  <a:lnTo>
                    <a:pt x="889150" y="12699"/>
                  </a:lnTo>
                  <a:lnTo>
                    <a:pt x="878296" y="0"/>
                  </a:lnTo>
                  <a:lnTo>
                    <a:pt x="856584" y="0"/>
                  </a:lnTo>
                  <a:lnTo>
                    <a:pt x="845725" y="12699"/>
                  </a:lnTo>
                  <a:close/>
                </a:path>
                <a:path w="3098165" h="3848100">
                  <a:moveTo>
                    <a:pt x="672094" y="12699"/>
                  </a:moveTo>
                  <a:lnTo>
                    <a:pt x="729922" y="12699"/>
                  </a:lnTo>
                  <a:lnTo>
                    <a:pt x="715458" y="0"/>
                  </a:lnTo>
                  <a:lnTo>
                    <a:pt x="686548" y="0"/>
                  </a:lnTo>
                  <a:lnTo>
                    <a:pt x="672094" y="12699"/>
                  </a:lnTo>
                  <a:close/>
                </a:path>
                <a:path w="3098165" h="3848100">
                  <a:moveTo>
                    <a:pt x="293208" y="63499"/>
                  </a:moveTo>
                  <a:lnTo>
                    <a:pt x="1287994" y="63499"/>
                  </a:lnTo>
                  <a:lnTo>
                    <a:pt x="1239721" y="38099"/>
                  </a:lnTo>
                  <a:lnTo>
                    <a:pt x="1191027" y="38099"/>
                  </a:lnTo>
                  <a:lnTo>
                    <a:pt x="1148269" y="12699"/>
                  </a:lnTo>
                  <a:lnTo>
                    <a:pt x="1126830" y="12699"/>
                  </a:lnTo>
                  <a:lnTo>
                    <a:pt x="1105356" y="25399"/>
                  </a:lnTo>
                  <a:lnTo>
                    <a:pt x="584556" y="25399"/>
                  </a:lnTo>
                  <a:lnTo>
                    <a:pt x="540100" y="50799"/>
                  </a:lnTo>
                  <a:lnTo>
                    <a:pt x="315529" y="50799"/>
                  </a:lnTo>
                  <a:lnTo>
                    <a:pt x="293208" y="63499"/>
                  </a:lnTo>
                  <a:close/>
                </a:path>
                <a:path w="3098165" h="3848100">
                  <a:moveTo>
                    <a:pt x="584556" y="25399"/>
                  </a:moveTo>
                  <a:lnTo>
                    <a:pt x="1105356" y="25399"/>
                  </a:lnTo>
                  <a:lnTo>
                    <a:pt x="1083845" y="12699"/>
                  </a:lnTo>
                  <a:lnTo>
                    <a:pt x="606634" y="12699"/>
                  </a:lnTo>
                  <a:lnTo>
                    <a:pt x="584556" y="25399"/>
                  </a:lnTo>
                  <a:close/>
                </a:path>
                <a:path w="3098165" h="3848100">
                  <a:moveTo>
                    <a:pt x="382845" y="50799"/>
                  </a:moveTo>
                  <a:lnTo>
                    <a:pt x="517749" y="50799"/>
                  </a:lnTo>
                  <a:lnTo>
                    <a:pt x="495337" y="25399"/>
                  </a:lnTo>
                  <a:lnTo>
                    <a:pt x="472876" y="38099"/>
                  </a:lnTo>
                  <a:lnTo>
                    <a:pt x="405352" y="38099"/>
                  </a:lnTo>
                  <a:lnTo>
                    <a:pt x="382845" y="50799"/>
                  </a:lnTo>
                  <a:close/>
                </a:path>
                <a:path w="3098165" h="3848100">
                  <a:moveTo>
                    <a:pt x="248826" y="76199"/>
                  </a:moveTo>
                  <a:lnTo>
                    <a:pt x="1335868" y="76199"/>
                  </a:lnTo>
                  <a:lnTo>
                    <a:pt x="1311980" y="63499"/>
                  </a:lnTo>
                  <a:lnTo>
                    <a:pt x="270969" y="63499"/>
                  </a:lnTo>
                  <a:lnTo>
                    <a:pt x="248826" y="76199"/>
                  </a:lnTo>
                  <a:close/>
                </a:path>
                <a:path w="3098165" h="3848100">
                  <a:moveTo>
                    <a:pt x="140063" y="101599"/>
                  </a:moveTo>
                  <a:lnTo>
                    <a:pt x="1406970" y="101599"/>
                  </a:lnTo>
                  <a:lnTo>
                    <a:pt x="1359661" y="76199"/>
                  </a:lnTo>
                  <a:lnTo>
                    <a:pt x="204887" y="76199"/>
                  </a:lnTo>
                  <a:lnTo>
                    <a:pt x="183120" y="88899"/>
                  </a:lnTo>
                  <a:lnTo>
                    <a:pt x="161508" y="88899"/>
                  </a:lnTo>
                  <a:lnTo>
                    <a:pt x="140063" y="101599"/>
                  </a:lnTo>
                  <a:close/>
                </a:path>
                <a:path w="3098165" h="3848100">
                  <a:moveTo>
                    <a:pt x="0" y="1904999"/>
                  </a:moveTo>
                  <a:lnTo>
                    <a:pt x="3046408" y="1904999"/>
                  </a:lnTo>
                  <a:lnTo>
                    <a:pt x="3043493" y="1892299"/>
                  </a:lnTo>
                  <a:lnTo>
                    <a:pt x="3040501" y="1866899"/>
                  </a:lnTo>
                  <a:lnTo>
                    <a:pt x="3037432" y="1854199"/>
                  </a:lnTo>
                  <a:lnTo>
                    <a:pt x="3034290" y="1854199"/>
                  </a:lnTo>
                  <a:lnTo>
                    <a:pt x="3031071" y="1828799"/>
                  </a:lnTo>
                  <a:lnTo>
                    <a:pt x="3027776" y="1816099"/>
                  </a:lnTo>
                  <a:lnTo>
                    <a:pt x="3024406" y="1816099"/>
                  </a:lnTo>
                  <a:lnTo>
                    <a:pt x="3020962" y="1803399"/>
                  </a:lnTo>
                  <a:lnTo>
                    <a:pt x="3017442" y="1777999"/>
                  </a:lnTo>
                  <a:lnTo>
                    <a:pt x="3013847" y="1765299"/>
                  </a:lnTo>
                  <a:lnTo>
                    <a:pt x="3006433" y="1765299"/>
                  </a:lnTo>
                  <a:lnTo>
                    <a:pt x="3002615" y="1752599"/>
                  </a:lnTo>
                  <a:lnTo>
                    <a:pt x="2998723" y="1739899"/>
                  </a:lnTo>
                  <a:lnTo>
                    <a:pt x="2994758" y="1714499"/>
                  </a:lnTo>
                  <a:lnTo>
                    <a:pt x="2986606" y="1701799"/>
                  </a:lnTo>
                  <a:lnTo>
                    <a:pt x="2978161" y="1663699"/>
                  </a:lnTo>
                  <a:lnTo>
                    <a:pt x="2969424" y="1638299"/>
                  </a:lnTo>
                  <a:lnTo>
                    <a:pt x="2960398" y="1638299"/>
                  </a:lnTo>
                  <a:lnTo>
                    <a:pt x="2951082" y="1612899"/>
                  </a:lnTo>
                  <a:lnTo>
                    <a:pt x="2941478" y="1587499"/>
                  </a:lnTo>
                  <a:lnTo>
                    <a:pt x="2931589" y="1574799"/>
                  </a:lnTo>
                  <a:lnTo>
                    <a:pt x="2921415" y="1549399"/>
                  </a:lnTo>
                  <a:lnTo>
                    <a:pt x="2910958" y="1523999"/>
                  </a:lnTo>
                  <a:lnTo>
                    <a:pt x="2900219" y="1498599"/>
                  </a:lnTo>
                  <a:lnTo>
                    <a:pt x="2889199" y="1473199"/>
                  </a:lnTo>
                  <a:lnTo>
                    <a:pt x="2877900" y="1460499"/>
                  </a:lnTo>
                  <a:lnTo>
                    <a:pt x="2866325" y="1435099"/>
                  </a:lnTo>
                  <a:lnTo>
                    <a:pt x="2854473" y="1409699"/>
                  </a:lnTo>
                  <a:lnTo>
                    <a:pt x="2842347" y="1396999"/>
                  </a:lnTo>
                  <a:lnTo>
                    <a:pt x="2829948" y="1384299"/>
                  </a:lnTo>
                  <a:lnTo>
                    <a:pt x="2817278" y="1346199"/>
                  </a:lnTo>
                  <a:lnTo>
                    <a:pt x="2804337" y="1320799"/>
                  </a:lnTo>
                  <a:lnTo>
                    <a:pt x="2791127" y="1308099"/>
                  </a:lnTo>
                  <a:lnTo>
                    <a:pt x="2777650" y="1308099"/>
                  </a:lnTo>
                  <a:lnTo>
                    <a:pt x="2764849" y="1282699"/>
                  </a:lnTo>
                  <a:lnTo>
                    <a:pt x="2751852" y="1269999"/>
                  </a:lnTo>
                  <a:lnTo>
                    <a:pt x="2725394" y="1231899"/>
                  </a:lnTo>
                  <a:lnTo>
                    <a:pt x="2711998" y="1206499"/>
                  </a:lnTo>
                  <a:lnTo>
                    <a:pt x="2698530" y="1181099"/>
                  </a:lnTo>
                  <a:lnTo>
                    <a:pt x="2685023" y="1168399"/>
                  </a:lnTo>
                  <a:lnTo>
                    <a:pt x="2671509" y="1168399"/>
                  </a:lnTo>
                  <a:lnTo>
                    <a:pt x="2644584" y="1117599"/>
                  </a:lnTo>
                  <a:lnTo>
                    <a:pt x="2631237" y="1092199"/>
                  </a:lnTo>
                  <a:lnTo>
                    <a:pt x="2618008" y="1092199"/>
                  </a:lnTo>
                  <a:lnTo>
                    <a:pt x="2604931" y="1079499"/>
                  </a:lnTo>
                  <a:lnTo>
                    <a:pt x="2592034" y="1054099"/>
                  </a:lnTo>
                  <a:lnTo>
                    <a:pt x="2579349" y="1028699"/>
                  </a:lnTo>
                  <a:lnTo>
                    <a:pt x="2566907" y="1015999"/>
                  </a:lnTo>
                  <a:lnTo>
                    <a:pt x="2554741" y="1003299"/>
                  </a:lnTo>
                  <a:lnTo>
                    <a:pt x="2542882" y="990599"/>
                  </a:lnTo>
                  <a:lnTo>
                    <a:pt x="2531363" y="965199"/>
                  </a:lnTo>
                  <a:lnTo>
                    <a:pt x="2520214" y="952499"/>
                  </a:lnTo>
                  <a:lnTo>
                    <a:pt x="2509117" y="927099"/>
                  </a:lnTo>
                  <a:lnTo>
                    <a:pt x="2498378" y="914399"/>
                  </a:lnTo>
                  <a:lnTo>
                    <a:pt x="2487936" y="888999"/>
                  </a:lnTo>
                  <a:lnTo>
                    <a:pt x="2477725" y="863599"/>
                  </a:lnTo>
                  <a:lnTo>
                    <a:pt x="2467684" y="850899"/>
                  </a:lnTo>
                  <a:lnTo>
                    <a:pt x="2457747" y="825499"/>
                  </a:lnTo>
                  <a:lnTo>
                    <a:pt x="2447851" y="800099"/>
                  </a:lnTo>
                  <a:lnTo>
                    <a:pt x="2437935" y="787399"/>
                  </a:lnTo>
                  <a:lnTo>
                    <a:pt x="2427934" y="761999"/>
                  </a:lnTo>
                  <a:lnTo>
                    <a:pt x="2417784" y="749299"/>
                  </a:lnTo>
                  <a:lnTo>
                    <a:pt x="2407421" y="723899"/>
                  </a:lnTo>
                  <a:lnTo>
                    <a:pt x="2396781" y="698499"/>
                  </a:lnTo>
                  <a:lnTo>
                    <a:pt x="2391339" y="698499"/>
                  </a:lnTo>
                  <a:lnTo>
                    <a:pt x="2385804" y="685799"/>
                  </a:lnTo>
                  <a:lnTo>
                    <a:pt x="2380167" y="673099"/>
                  </a:lnTo>
                  <a:lnTo>
                    <a:pt x="2374421" y="660399"/>
                  </a:lnTo>
                  <a:lnTo>
                    <a:pt x="2368557" y="647699"/>
                  </a:lnTo>
                  <a:lnTo>
                    <a:pt x="2362570" y="647699"/>
                  </a:lnTo>
                  <a:lnTo>
                    <a:pt x="2356451" y="634999"/>
                  </a:lnTo>
                  <a:lnTo>
                    <a:pt x="2350193" y="622299"/>
                  </a:lnTo>
                  <a:lnTo>
                    <a:pt x="2343783" y="622299"/>
                  </a:lnTo>
                  <a:lnTo>
                    <a:pt x="2337219" y="609599"/>
                  </a:lnTo>
                  <a:lnTo>
                    <a:pt x="2330491" y="596899"/>
                  </a:lnTo>
                  <a:lnTo>
                    <a:pt x="2323590" y="584199"/>
                  </a:lnTo>
                  <a:lnTo>
                    <a:pt x="2316508" y="584199"/>
                  </a:lnTo>
                  <a:lnTo>
                    <a:pt x="2309239" y="571499"/>
                  </a:lnTo>
                  <a:lnTo>
                    <a:pt x="2301773" y="558799"/>
                  </a:lnTo>
                  <a:lnTo>
                    <a:pt x="2294103" y="558799"/>
                  </a:lnTo>
                  <a:lnTo>
                    <a:pt x="2279567" y="533399"/>
                  </a:lnTo>
                  <a:lnTo>
                    <a:pt x="2264495" y="520699"/>
                  </a:lnTo>
                  <a:lnTo>
                    <a:pt x="2248927" y="507999"/>
                  </a:lnTo>
                  <a:lnTo>
                    <a:pt x="2232902" y="495299"/>
                  </a:lnTo>
                  <a:lnTo>
                    <a:pt x="2216457" y="482599"/>
                  </a:lnTo>
                  <a:lnTo>
                    <a:pt x="2199633" y="482599"/>
                  </a:lnTo>
                  <a:lnTo>
                    <a:pt x="2182469" y="469899"/>
                  </a:lnTo>
                  <a:lnTo>
                    <a:pt x="2165003" y="457199"/>
                  </a:lnTo>
                  <a:lnTo>
                    <a:pt x="2147274" y="444499"/>
                  </a:lnTo>
                  <a:lnTo>
                    <a:pt x="2129320" y="444499"/>
                  </a:lnTo>
                  <a:lnTo>
                    <a:pt x="2111180" y="431799"/>
                  </a:lnTo>
                  <a:lnTo>
                    <a:pt x="2092895" y="406399"/>
                  </a:lnTo>
                  <a:lnTo>
                    <a:pt x="2056038" y="380999"/>
                  </a:lnTo>
                  <a:lnTo>
                    <a:pt x="2037544" y="380999"/>
                  </a:lnTo>
                  <a:lnTo>
                    <a:pt x="2019057" y="368299"/>
                  </a:lnTo>
                  <a:lnTo>
                    <a:pt x="1996980" y="368299"/>
                  </a:lnTo>
                  <a:lnTo>
                    <a:pt x="1774393" y="241299"/>
                  </a:lnTo>
                  <a:lnTo>
                    <a:pt x="1751902" y="241299"/>
                  </a:lnTo>
                  <a:lnTo>
                    <a:pt x="1661395" y="190499"/>
                  </a:lnTo>
                  <a:lnTo>
                    <a:pt x="1638619" y="190499"/>
                  </a:lnTo>
                  <a:lnTo>
                    <a:pt x="1546860" y="139699"/>
                  </a:lnTo>
                  <a:lnTo>
                    <a:pt x="1500550" y="139699"/>
                  </a:lnTo>
                  <a:lnTo>
                    <a:pt x="1477279" y="114299"/>
                  </a:lnTo>
                  <a:lnTo>
                    <a:pt x="1453926" y="114299"/>
                  </a:lnTo>
                  <a:lnTo>
                    <a:pt x="1430491" y="101599"/>
                  </a:lnTo>
                  <a:lnTo>
                    <a:pt x="140063" y="101599"/>
                  </a:lnTo>
                  <a:lnTo>
                    <a:pt x="118804" y="88899"/>
                  </a:lnTo>
                  <a:lnTo>
                    <a:pt x="56264" y="126999"/>
                  </a:lnTo>
                  <a:lnTo>
                    <a:pt x="35879" y="126999"/>
                  </a:lnTo>
                  <a:lnTo>
                    <a:pt x="15749" y="139699"/>
                  </a:lnTo>
                  <a:lnTo>
                    <a:pt x="0" y="152399"/>
                  </a:lnTo>
                  <a:lnTo>
                    <a:pt x="0" y="1904999"/>
                  </a:lnTo>
                  <a:close/>
                </a:path>
                <a:path w="3098165" h="3848100">
                  <a:moveTo>
                    <a:pt x="3011043" y="2565399"/>
                  </a:moveTo>
                  <a:lnTo>
                    <a:pt x="3017491" y="2539999"/>
                  </a:lnTo>
                  <a:lnTo>
                    <a:pt x="3029689" y="2539999"/>
                  </a:lnTo>
                  <a:lnTo>
                    <a:pt x="3041161" y="2514599"/>
                  </a:lnTo>
                  <a:lnTo>
                    <a:pt x="3046567" y="2501899"/>
                  </a:lnTo>
                  <a:lnTo>
                    <a:pt x="3051648" y="2476499"/>
                  </a:lnTo>
                  <a:lnTo>
                    <a:pt x="3056411" y="2463799"/>
                  </a:lnTo>
                  <a:lnTo>
                    <a:pt x="3060865" y="2451099"/>
                  </a:lnTo>
                  <a:lnTo>
                    <a:pt x="3072458" y="2451099"/>
                  </a:lnTo>
                  <a:lnTo>
                    <a:pt x="3075759" y="2438399"/>
                  </a:lnTo>
                  <a:lnTo>
                    <a:pt x="3078791" y="2425699"/>
                  </a:lnTo>
                  <a:lnTo>
                    <a:pt x="3081562" y="2412999"/>
                  </a:lnTo>
                  <a:lnTo>
                    <a:pt x="3084083" y="2400299"/>
                  </a:lnTo>
                  <a:lnTo>
                    <a:pt x="3088397" y="2400299"/>
                  </a:lnTo>
                  <a:lnTo>
                    <a:pt x="3090209" y="2387599"/>
                  </a:lnTo>
                  <a:lnTo>
                    <a:pt x="3091802" y="2362199"/>
                  </a:lnTo>
                  <a:lnTo>
                    <a:pt x="3093183" y="2349499"/>
                  </a:lnTo>
                  <a:lnTo>
                    <a:pt x="3095343" y="2324099"/>
                  </a:lnTo>
                  <a:lnTo>
                    <a:pt x="3096756" y="2324099"/>
                  </a:lnTo>
                  <a:lnTo>
                    <a:pt x="3097199" y="2311399"/>
                  </a:lnTo>
                  <a:lnTo>
                    <a:pt x="3097480" y="2298699"/>
                  </a:lnTo>
                  <a:lnTo>
                    <a:pt x="3097617" y="2273299"/>
                  </a:lnTo>
                  <a:lnTo>
                    <a:pt x="3097426" y="2260599"/>
                  </a:lnTo>
                  <a:lnTo>
                    <a:pt x="3096724" y="2222499"/>
                  </a:lnTo>
                  <a:lnTo>
                    <a:pt x="3096197" y="2222499"/>
                  </a:lnTo>
                  <a:lnTo>
                    <a:pt x="3095563" y="2197099"/>
                  </a:lnTo>
                  <a:lnTo>
                    <a:pt x="3094832" y="2184399"/>
                  </a:lnTo>
                  <a:lnTo>
                    <a:pt x="3094011" y="2184399"/>
                  </a:lnTo>
                  <a:lnTo>
                    <a:pt x="3089717" y="2146299"/>
                  </a:lnTo>
                  <a:lnTo>
                    <a:pt x="3087088" y="2108199"/>
                  </a:lnTo>
                  <a:lnTo>
                    <a:pt x="3082547" y="2070099"/>
                  </a:lnTo>
                  <a:lnTo>
                    <a:pt x="3080875" y="2057399"/>
                  </a:lnTo>
                  <a:lnTo>
                    <a:pt x="3075387" y="2057399"/>
                  </a:lnTo>
                  <a:lnTo>
                    <a:pt x="3073400" y="2044699"/>
                  </a:lnTo>
                  <a:lnTo>
                    <a:pt x="3071334" y="2019299"/>
                  </a:lnTo>
                  <a:lnTo>
                    <a:pt x="3069190" y="1993899"/>
                  </a:lnTo>
                  <a:lnTo>
                    <a:pt x="3066967" y="1993899"/>
                  </a:lnTo>
                  <a:lnTo>
                    <a:pt x="3064668" y="1968499"/>
                  </a:lnTo>
                  <a:lnTo>
                    <a:pt x="3062291" y="1955799"/>
                  </a:lnTo>
                  <a:lnTo>
                    <a:pt x="3059836" y="1955799"/>
                  </a:lnTo>
                  <a:lnTo>
                    <a:pt x="3057304" y="1930399"/>
                  </a:lnTo>
                  <a:lnTo>
                    <a:pt x="3054695" y="1904999"/>
                  </a:lnTo>
                  <a:lnTo>
                    <a:pt x="3052009" y="1892299"/>
                  </a:lnTo>
                  <a:lnTo>
                    <a:pt x="3049247" y="1904999"/>
                  </a:lnTo>
                  <a:lnTo>
                    <a:pt x="0" y="1904999"/>
                  </a:lnTo>
                  <a:lnTo>
                    <a:pt x="0" y="2552699"/>
                  </a:lnTo>
                  <a:lnTo>
                    <a:pt x="3004374" y="2552699"/>
                  </a:lnTo>
                  <a:lnTo>
                    <a:pt x="3011043" y="2565399"/>
                  </a:lnTo>
                  <a:close/>
                </a:path>
                <a:path w="3098165" h="3848100">
                  <a:moveTo>
                    <a:pt x="2123453" y="2997199"/>
                  </a:moveTo>
                  <a:lnTo>
                    <a:pt x="2188024" y="2959099"/>
                  </a:lnTo>
                  <a:lnTo>
                    <a:pt x="2230878" y="2959099"/>
                  </a:lnTo>
                  <a:lnTo>
                    <a:pt x="2273572" y="2933699"/>
                  </a:lnTo>
                  <a:lnTo>
                    <a:pt x="2316098" y="2933699"/>
                  </a:lnTo>
                  <a:lnTo>
                    <a:pt x="2358449" y="2908299"/>
                  </a:lnTo>
                  <a:lnTo>
                    <a:pt x="2400620" y="2908299"/>
                  </a:lnTo>
                  <a:lnTo>
                    <a:pt x="2505223" y="2844799"/>
                  </a:lnTo>
                  <a:lnTo>
                    <a:pt x="2546720" y="2844799"/>
                  </a:lnTo>
                  <a:lnTo>
                    <a:pt x="2567392" y="2832099"/>
                  </a:lnTo>
                  <a:lnTo>
                    <a:pt x="2588010" y="2832099"/>
                  </a:lnTo>
                  <a:lnTo>
                    <a:pt x="2608574" y="2806699"/>
                  </a:lnTo>
                  <a:lnTo>
                    <a:pt x="2629084" y="2793999"/>
                  </a:lnTo>
                  <a:lnTo>
                    <a:pt x="2649541" y="2793999"/>
                  </a:lnTo>
                  <a:lnTo>
                    <a:pt x="2750981" y="2730499"/>
                  </a:lnTo>
                  <a:lnTo>
                    <a:pt x="2771094" y="2730499"/>
                  </a:lnTo>
                  <a:lnTo>
                    <a:pt x="2780587" y="2717799"/>
                  </a:lnTo>
                  <a:lnTo>
                    <a:pt x="2799576" y="2717799"/>
                  </a:lnTo>
                  <a:lnTo>
                    <a:pt x="2818514" y="2692399"/>
                  </a:lnTo>
                  <a:lnTo>
                    <a:pt x="2827943" y="2692399"/>
                  </a:lnTo>
                  <a:lnTo>
                    <a:pt x="2837334" y="2679699"/>
                  </a:lnTo>
                  <a:lnTo>
                    <a:pt x="2874357" y="2679699"/>
                  </a:lnTo>
                  <a:lnTo>
                    <a:pt x="2883435" y="2666999"/>
                  </a:lnTo>
                  <a:lnTo>
                    <a:pt x="2892425" y="2666999"/>
                  </a:lnTo>
                  <a:lnTo>
                    <a:pt x="2901319" y="2654299"/>
                  </a:lnTo>
                  <a:lnTo>
                    <a:pt x="2910108" y="2641599"/>
                  </a:lnTo>
                  <a:lnTo>
                    <a:pt x="2935760" y="2641599"/>
                  </a:lnTo>
                  <a:lnTo>
                    <a:pt x="2944047" y="2628899"/>
                  </a:lnTo>
                  <a:lnTo>
                    <a:pt x="2952189" y="2628899"/>
                  </a:lnTo>
                  <a:lnTo>
                    <a:pt x="2960174" y="2616199"/>
                  </a:lnTo>
                  <a:lnTo>
                    <a:pt x="2975648" y="2616199"/>
                  </a:lnTo>
                  <a:lnTo>
                    <a:pt x="2983120" y="2590799"/>
                  </a:lnTo>
                  <a:lnTo>
                    <a:pt x="2990403" y="2578099"/>
                  </a:lnTo>
                  <a:lnTo>
                    <a:pt x="2997491" y="2565399"/>
                  </a:lnTo>
                  <a:lnTo>
                    <a:pt x="3004374" y="2552699"/>
                  </a:lnTo>
                  <a:lnTo>
                    <a:pt x="0" y="2552699"/>
                  </a:lnTo>
                  <a:lnTo>
                    <a:pt x="0" y="2984499"/>
                  </a:lnTo>
                  <a:lnTo>
                    <a:pt x="2101854" y="2984499"/>
                  </a:lnTo>
                  <a:lnTo>
                    <a:pt x="2123453" y="2997199"/>
                  </a:lnTo>
                  <a:close/>
                </a:path>
                <a:path w="3098165" h="3848100">
                  <a:moveTo>
                    <a:pt x="2846680" y="2692399"/>
                  </a:moveTo>
                  <a:lnTo>
                    <a:pt x="2855971" y="2692399"/>
                  </a:lnTo>
                  <a:lnTo>
                    <a:pt x="2865200" y="2679699"/>
                  </a:lnTo>
                  <a:lnTo>
                    <a:pt x="2837334" y="2679699"/>
                  </a:lnTo>
                  <a:lnTo>
                    <a:pt x="2846680" y="2692399"/>
                  </a:lnTo>
                  <a:close/>
                </a:path>
                <a:path w="3098165" h="3848100">
                  <a:moveTo>
                    <a:pt x="1951629" y="3047999"/>
                  </a:moveTo>
                  <a:lnTo>
                    <a:pt x="1969128" y="3047999"/>
                  </a:lnTo>
                  <a:lnTo>
                    <a:pt x="1987228" y="3035299"/>
                  </a:lnTo>
                  <a:lnTo>
                    <a:pt x="2005811" y="3022599"/>
                  </a:lnTo>
                  <a:lnTo>
                    <a:pt x="2024758" y="3009899"/>
                  </a:lnTo>
                  <a:lnTo>
                    <a:pt x="2043955" y="3009899"/>
                  </a:lnTo>
                  <a:lnTo>
                    <a:pt x="2063281" y="2997199"/>
                  </a:lnTo>
                  <a:lnTo>
                    <a:pt x="2082620" y="2997199"/>
                  </a:lnTo>
                  <a:lnTo>
                    <a:pt x="2101854" y="2984499"/>
                  </a:lnTo>
                  <a:lnTo>
                    <a:pt x="0" y="2984499"/>
                  </a:lnTo>
                  <a:lnTo>
                    <a:pt x="0" y="3035299"/>
                  </a:lnTo>
                  <a:lnTo>
                    <a:pt x="1934847" y="3035299"/>
                  </a:lnTo>
                  <a:lnTo>
                    <a:pt x="1951629" y="3047999"/>
                  </a:lnTo>
                  <a:close/>
                </a:path>
                <a:path w="3098165" h="3848100">
                  <a:moveTo>
                    <a:pt x="0" y="3695699"/>
                  </a:moveTo>
                  <a:lnTo>
                    <a:pt x="1292017" y="3695699"/>
                  </a:lnTo>
                  <a:lnTo>
                    <a:pt x="1314180" y="3682999"/>
                  </a:lnTo>
                  <a:lnTo>
                    <a:pt x="1336160" y="3657599"/>
                  </a:lnTo>
                  <a:lnTo>
                    <a:pt x="1357951" y="3644899"/>
                  </a:lnTo>
                  <a:lnTo>
                    <a:pt x="1422135" y="3606799"/>
                  </a:lnTo>
                  <a:lnTo>
                    <a:pt x="1443109" y="3581399"/>
                  </a:lnTo>
                  <a:lnTo>
                    <a:pt x="1463865" y="3581399"/>
                  </a:lnTo>
                  <a:lnTo>
                    <a:pt x="1484396" y="3568699"/>
                  </a:lnTo>
                  <a:lnTo>
                    <a:pt x="1524754" y="3543299"/>
                  </a:lnTo>
                  <a:lnTo>
                    <a:pt x="1544569" y="3517899"/>
                  </a:lnTo>
                  <a:lnTo>
                    <a:pt x="1583439" y="3492499"/>
                  </a:lnTo>
                  <a:lnTo>
                    <a:pt x="1617120" y="3467099"/>
                  </a:lnTo>
                  <a:lnTo>
                    <a:pt x="1633646" y="3454399"/>
                  </a:lnTo>
                  <a:lnTo>
                    <a:pt x="1649918" y="3428999"/>
                  </a:lnTo>
                  <a:lnTo>
                    <a:pt x="1665901" y="3416299"/>
                  </a:lnTo>
                  <a:lnTo>
                    <a:pt x="1681560" y="3378199"/>
                  </a:lnTo>
                  <a:lnTo>
                    <a:pt x="1696863" y="3365499"/>
                  </a:lnTo>
                  <a:lnTo>
                    <a:pt x="1711774" y="3365499"/>
                  </a:lnTo>
                  <a:lnTo>
                    <a:pt x="1726260" y="3340099"/>
                  </a:lnTo>
                  <a:lnTo>
                    <a:pt x="1740286" y="3340099"/>
                  </a:lnTo>
                  <a:lnTo>
                    <a:pt x="1753818" y="3327399"/>
                  </a:lnTo>
                  <a:lnTo>
                    <a:pt x="1766824" y="3301999"/>
                  </a:lnTo>
                  <a:lnTo>
                    <a:pt x="1779267" y="3289299"/>
                  </a:lnTo>
                  <a:lnTo>
                    <a:pt x="1791113" y="3263899"/>
                  </a:lnTo>
                  <a:lnTo>
                    <a:pt x="1802329" y="3251199"/>
                  </a:lnTo>
                  <a:lnTo>
                    <a:pt x="1812880" y="3225799"/>
                  </a:lnTo>
                  <a:lnTo>
                    <a:pt x="1821629" y="3200399"/>
                  </a:lnTo>
                  <a:lnTo>
                    <a:pt x="1838620" y="3174999"/>
                  </a:lnTo>
                  <a:lnTo>
                    <a:pt x="1847369" y="3149599"/>
                  </a:lnTo>
                  <a:lnTo>
                    <a:pt x="1856626" y="3149599"/>
                  </a:lnTo>
                  <a:lnTo>
                    <a:pt x="1866646" y="3124199"/>
                  </a:lnTo>
                  <a:lnTo>
                    <a:pt x="1877680" y="3111499"/>
                  </a:lnTo>
                  <a:lnTo>
                    <a:pt x="1889981" y="3086099"/>
                  </a:lnTo>
                  <a:lnTo>
                    <a:pt x="1903906" y="3047999"/>
                  </a:lnTo>
                  <a:lnTo>
                    <a:pt x="1918900" y="3035299"/>
                  </a:lnTo>
                  <a:lnTo>
                    <a:pt x="0" y="3035299"/>
                  </a:lnTo>
                  <a:lnTo>
                    <a:pt x="0" y="3695699"/>
                  </a:lnTo>
                  <a:close/>
                </a:path>
                <a:path w="3098165" h="3848100">
                  <a:moveTo>
                    <a:pt x="161659" y="3784599"/>
                  </a:moveTo>
                  <a:lnTo>
                    <a:pt x="1061774" y="3784599"/>
                  </a:lnTo>
                  <a:lnTo>
                    <a:pt x="1108927" y="3759199"/>
                  </a:lnTo>
                  <a:lnTo>
                    <a:pt x="1132319" y="3759199"/>
                  </a:lnTo>
                  <a:lnTo>
                    <a:pt x="1201677" y="3721099"/>
                  </a:lnTo>
                  <a:lnTo>
                    <a:pt x="1224504" y="3721099"/>
                  </a:lnTo>
                  <a:lnTo>
                    <a:pt x="1269680" y="3695699"/>
                  </a:lnTo>
                  <a:lnTo>
                    <a:pt x="47668" y="3695699"/>
                  </a:lnTo>
                  <a:lnTo>
                    <a:pt x="70050" y="3721099"/>
                  </a:lnTo>
                  <a:lnTo>
                    <a:pt x="92648" y="3746499"/>
                  </a:lnTo>
                  <a:lnTo>
                    <a:pt x="115456" y="3746499"/>
                  </a:lnTo>
                  <a:lnTo>
                    <a:pt x="138463" y="3759199"/>
                  </a:lnTo>
                  <a:lnTo>
                    <a:pt x="161659" y="3784599"/>
                  </a:lnTo>
                  <a:close/>
                </a:path>
                <a:path w="3098165" h="3848100">
                  <a:moveTo>
                    <a:pt x="208588" y="3797299"/>
                  </a:moveTo>
                  <a:lnTo>
                    <a:pt x="1014171" y="3797299"/>
                  </a:lnTo>
                  <a:lnTo>
                    <a:pt x="1038026" y="3784599"/>
                  </a:lnTo>
                  <a:lnTo>
                    <a:pt x="185036" y="3784599"/>
                  </a:lnTo>
                  <a:lnTo>
                    <a:pt x="208588" y="3797299"/>
                  </a:lnTo>
                  <a:close/>
                </a:path>
                <a:path w="3098165" h="3848100">
                  <a:moveTo>
                    <a:pt x="280185" y="3809999"/>
                  </a:moveTo>
                  <a:lnTo>
                    <a:pt x="966165" y="3809999"/>
                  </a:lnTo>
                  <a:lnTo>
                    <a:pt x="990216" y="3797299"/>
                  </a:lnTo>
                  <a:lnTo>
                    <a:pt x="256170" y="3797299"/>
                  </a:lnTo>
                  <a:lnTo>
                    <a:pt x="280185" y="3809999"/>
                  </a:lnTo>
                  <a:close/>
                </a:path>
                <a:path w="3098165" h="3848100">
                  <a:moveTo>
                    <a:pt x="771147" y="3848099"/>
                  </a:moveTo>
                  <a:lnTo>
                    <a:pt x="795719" y="3822699"/>
                  </a:lnTo>
                  <a:lnTo>
                    <a:pt x="917811" y="3822699"/>
                  </a:lnTo>
                  <a:lnTo>
                    <a:pt x="942029" y="3809999"/>
                  </a:lnTo>
                  <a:lnTo>
                    <a:pt x="304310" y="3809999"/>
                  </a:lnTo>
                  <a:lnTo>
                    <a:pt x="352802" y="3835399"/>
                  </a:lnTo>
                  <a:lnTo>
                    <a:pt x="746534" y="3835399"/>
                  </a:lnTo>
                  <a:lnTo>
                    <a:pt x="771147" y="3848099"/>
                  </a:lnTo>
                  <a:close/>
                </a:path>
                <a:path w="3098165" h="3848100">
                  <a:moveTo>
                    <a:pt x="450571" y="3848099"/>
                  </a:moveTo>
                  <a:lnTo>
                    <a:pt x="697224" y="3848099"/>
                  </a:lnTo>
                  <a:lnTo>
                    <a:pt x="721891" y="3835399"/>
                  </a:lnTo>
                  <a:lnTo>
                    <a:pt x="426046" y="3835399"/>
                  </a:lnTo>
                  <a:lnTo>
                    <a:pt x="450571" y="3848099"/>
                  </a:lnTo>
                  <a:close/>
                </a:path>
              </a:pathLst>
            </a:custGeom>
            <a:solidFill>
              <a:srgbClr val="385D5D">
                <a:alpha val="2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2286771"/>
              <a:ext cx="667385" cy="1720214"/>
            </a:xfrm>
            <a:custGeom>
              <a:avLst/>
              <a:gdLst/>
              <a:ahLst/>
              <a:cxnLst/>
              <a:rect l="l" t="t" r="r" b="b"/>
              <a:pathLst>
                <a:path w="667385" h="1720214">
                  <a:moveTo>
                    <a:pt x="0" y="1720036"/>
                  </a:moveTo>
                  <a:lnTo>
                    <a:pt x="0" y="1664889"/>
                  </a:lnTo>
                  <a:lnTo>
                    <a:pt x="28227" y="1657028"/>
                  </a:lnTo>
                  <a:lnTo>
                    <a:pt x="75476" y="1640727"/>
                  </a:lnTo>
                  <a:lnTo>
                    <a:pt x="121619" y="1621606"/>
                  </a:lnTo>
                  <a:lnTo>
                    <a:pt x="166549" y="1599711"/>
                  </a:lnTo>
                  <a:lnTo>
                    <a:pt x="210161" y="1575086"/>
                  </a:lnTo>
                  <a:lnTo>
                    <a:pt x="252347" y="1547775"/>
                  </a:lnTo>
                  <a:lnTo>
                    <a:pt x="293000" y="1517823"/>
                  </a:lnTo>
                  <a:lnTo>
                    <a:pt x="332015" y="1485275"/>
                  </a:lnTo>
                  <a:lnTo>
                    <a:pt x="369285" y="1450175"/>
                  </a:lnTo>
                  <a:lnTo>
                    <a:pt x="404385" y="1412905"/>
                  </a:lnTo>
                  <a:lnTo>
                    <a:pt x="436933" y="1373891"/>
                  </a:lnTo>
                  <a:lnTo>
                    <a:pt x="466885" y="1333237"/>
                  </a:lnTo>
                  <a:lnTo>
                    <a:pt x="494195" y="1291051"/>
                  </a:lnTo>
                  <a:lnTo>
                    <a:pt x="518821" y="1247440"/>
                  </a:lnTo>
                  <a:lnTo>
                    <a:pt x="540716" y="1202509"/>
                  </a:lnTo>
                  <a:lnTo>
                    <a:pt x="559836" y="1156366"/>
                  </a:lnTo>
                  <a:lnTo>
                    <a:pt x="576138" y="1109117"/>
                  </a:lnTo>
                  <a:lnTo>
                    <a:pt x="589575" y="1060869"/>
                  </a:lnTo>
                  <a:lnTo>
                    <a:pt x="600104" y="1011729"/>
                  </a:lnTo>
                  <a:lnTo>
                    <a:pt x="607679" y="961802"/>
                  </a:lnTo>
                  <a:lnTo>
                    <a:pt x="612258" y="911196"/>
                  </a:lnTo>
                  <a:lnTo>
                    <a:pt x="613794" y="860017"/>
                  </a:lnTo>
                  <a:lnTo>
                    <a:pt x="612276" y="809452"/>
                  </a:lnTo>
                  <a:lnTo>
                    <a:pt x="607786" y="759410"/>
                  </a:lnTo>
                  <a:lnTo>
                    <a:pt x="600104" y="708306"/>
                  </a:lnTo>
                  <a:lnTo>
                    <a:pt x="589575" y="659166"/>
                  </a:lnTo>
                  <a:lnTo>
                    <a:pt x="576138" y="610918"/>
                  </a:lnTo>
                  <a:lnTo>
                    <a:pt x="559836" y="563669"/>
                  </a:lnTo>
                  <a:lnTo>
                    <a:pt x="540716" y="517526"/>
                  </a:lnTo>
                  <a:lnTo>
                    <a:pt x="518821" y="472595"/>
                  </a:lnTo>
                  <a:lnTo>
                    <a:pt x="494195" y="428984"/>
                  </a:lnTo>
                  <a:lnTo>
                    <a:pt x="466885" y="386798"/>
                  </a:lnTo>
                  <a:lnTo>
                    <a:pt x="436933" y="346144"/>
                  </a:lnTo>
                  <a:lnTo>
                    <a:pt x="404385" y="307130"/>
                  </a:lnTo>
                  <a:lnTo>
                    <a:pt x="369285" y="269860"/>
                  </a:lnTo>
                  <a:lnTo>
                    <a:pt x="332015" y="234760"/>
                  </a:lnTo>
                  <a:lnTo>
                    <a:pt x="293000" y="202212"/>
                  </a:lnTo>
                  <a:lnTo>
                    <a:pt x="252347" y="172260"/>
                  </a:lnTo>
                  <a:lnTo>
                    <a:pt x="210161" y="144949"/>
                  </a:lnTo>
                  <a:lnTo>
                    <a:pt x="166549" y="120324"/>
                  </a:lnTo>
                  <a:lnTo>
                    <a:pt x="121619" y="98429"/>
                  </a:lnTo>
                  <a:lnTo>
                    <a:pt x="75476" y="79308"/>
                  </a:lnTo>
                  <a:lnTo>
                    <a:pt x="28227" y="63007"/>
                  </a:lnTo>
                  <a:lnTo>
                    <a:pt x="0" y="55146"/>
                  </a:lnTo>
                  <a:lnTo>
                    <a:pt x="0" y="0"/>
                  </a:lnTo>
                  <a:lnTo>
                    <a:pt x="72992" y="21648"/>
                  </a:lnTo>
                  <a:lnTo>
                    <a:pt x="119098" y="39236"/>
                  </a:lnTo>
                  <a:lnTo>
                    <a:pt x="164139" y="59392"/>
                  </a:lnTo>
                  <a:lnTo>
                    <a:pt x="208024" y="82082"/>
                  </a:lnTo>
                  <a:lnTo>
                    <a:pt x="250661" y="107267"/>
                  </a:lnTo>
                  <a:lnTo>
                    <a:pt x="291959" y="134913"/>
                  </a:lnTo>
                  <a:lnTo>
                    <a:pt x="331826" y="164982"/>
                  </a:lnTo>
                  <a:lnTo>
                    <a:pt x="370171" y="197437"/>
                  </a:lnTo>
                  <a:lnTo>
                    <a:pt x="406901" y="232243"/>
                  </a:lnTo>
                  <a:lnTo>
                    <a:pt x="441707" y="269040"/>
                  </a:lnTo>
                  <a:lnTo>
                    <a:pt x="474163" y="307430"/>
                  </a:lnTo>
                  <a:lnTo>
                    <a:pt x="504232" y="347327"/>
                  </a:lnTo>
                  <a:lnTo>
                    <a:pt x="531877" y="388639"/>
                  </a:lnTo>
                  <a:lnTo>
                    <a:pt x="557063" y="431278"/>
                  </a:lnTo>
                  <a:lnTo>
                    <a:pt x="579752" y="475155"/>
                  </a:lnTo>
                  <a:lnTo>
                    <a:pt x="599909" y="520180"/>
                  </a:lnTo>
                  <a:lnTo>
                    <a:pt x="617496" y="566265"/>
                  </a:lnTo>
                  <a:lnTo>
                    <a:pt x="632478" y="613319"/>
                  </a:lnTo>
                  <a:lnTo>
                    <a:pt x="644818" y="661254"/>
                  </a:lnTo>
                  <a:lnTo>
                    <a:pt x="654479" y="709981"/>
                  </a:lnTo>
                  <a:lnTo>
                    <a:pt x="661424" y="759410"/>
                  </a:lnTo>
                  <a:lnTo>
                    <a:pt x="665567" y="808839"/>
                  </a:lnTo>
                  <a:lnTo>
                    <a:pt x="665619" y="809452"/>
                  </a:lnTo>
                  <a:lnTo>
                    <a:pt x="667025" y="860017"/>
                  </a:lnTo>
                  <a:lnTo>
                    <a:pt x="665619" y="910588"/>
                  </a:lnTo>
                  <a:lnTo>
                    <a:pt x="661424" y="960644"/>
                  </a:lnTo>
                  <a:lnTo>
                    <a:pt x="654479" y="1010092"/>
                  </a:lnTo>
                  <a:lnTo>
                    <a:pt x="644818" y="1058843"/>
                  </a:lnTo>
                  <a:lnTo>
                    <a:pt x="632478" y="1106803"/>
                  </a:lnTo>
                  <a:lnTo>
                    <a:pt x="617496" y="1153882"/>
                  </a:lnTo>
                  <a:lnTo>
                    <a:pt x="599909" y="1199988"/>
                  </a:lnTo>
                  <a:lnTo>
                    <a:pt x="579752" y="1245029"/>
                  </a:lnTo>
                  <a:lnTo>
                    <a:pt x="557063" y="1288914"/>
                  </a:lnTo>
                  <a:lnTo>
                    <a:pt x="531877" y="1331551"/>
                  </a:lnTo>
                  <a:lnTo>
                    <a:pt x="504232" y="1372849"/>
                  </a:lnTo>
                  <a:lnTo>
                    <a:pt x="474163" y="1412716"/>
                  </a:lnTo>
                  <a:lnTo>
                    <a:pt x="441707" y="1451061"/>
                  </a:lnTo>
                  <a:lnTo>
                    <a:pt x="406901" y="1487791"/>
                  </a:lnTo>
                  <a:lnTo>
                    <a:pt x="370171" y="1522598"/>
                  </a:lnTo>
                  <a:lnTo>
                    <a:pt x="331826" y="1555053"/>
                  </a:lnTo>
                  <a:lnTo>
                    <a:pt x="291959" y="1585122"/>
                  </a:lnTo>
                  <a:lnTo>
                    <a:pt x="250661" y="1612768"/>
                  </a:lnTo>
                  <a:lnTo>
                    <a:pt x="208024" y="1637953"/>
                  </a:lnTo>
                  <a:lnTo>
                    <a:pt x="164139" y="1660643"/>
                  </a:lnTo>
                  <a:lnTo>
                    <a:pt x="119098" y="1680799"/>
                  </a:lnTo>
                  <a:lnTo>
                    <a:pt x="72992" y="1698387"/>
                  </a:lnTo>
                  <a:lnTo>
                    <a:pt x="25913" y="1713368"/>
                  </a:lnTo>
                  <a:lnTo>
                    <a:pt x="0" y="1720036"/>
                  </a:lnTo>
                  <a:close/>
                </a:path>
              </a:pathLst>
            </a:custGeom>
            <a:solidFill>
              <a:srgbClr val="D4A2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4824540" y="0"/>
            <a:ext cx="2846705" cy="976630"/>
            <a:chOff x="4824540" y="0"/>
            <a:chExt cx="2846705" cy="976630"/>
          </a:xfrm>
        </p:grpSpPr>
        <p:sp>
          <p:nvSpPr>
            <p:cNvPr id="7" name="object 7"/>
            <p:cNvSpPr/>
            <p:nvPr/>
          </p:nvSpPr>
          <p:spPr>
            <a:xfrm>
              <a:off x="5291900" y="0"/>
              <a:ext cx="2379345" cy="976630"/>
            </a:xfrm>
            <a:custGeom>
              <a:avLst/>
              <a:gdLst/>
              <a:ahLst/>
              <a:cxnLst/>
              <a:rect l="l" t="t" r="r" b="b"/>
              <a:pathLst>
                <a:path w="2379345" h="976630">
                  <a:moveTo>
                    <a:pt x="405520" y="976099"/>
                  </a:moveTo>
                  <a:lnTo>
                    <a:pt x="349493" y="972201"/>
                  </a:lnTo>
                  <a:lnTo>
                    <a:pt x="297451" y="963635"/>
                  </a:lnTo>
                  <a:lnTo>
                    <a:pt x="249503" y="950563"/>
                  </a:lnTo>
                  <a:lnTo>
                    <a:pt x="205759" y="933147"/>
                  </a:lnTo>
                  <a:lnTo>
                    <a:pt x="166327" y="911549"/>
                  </a:lnTo>
                  <a:lnTo>
                    <a:pt x="131316" y="885930"/>
                  </a:lnTo>
                  <a:lnTo>
                    <a:pt x="100836" y="856453"/>
                  </a:lnTo>
                  <a:lnTo>
                    <a:pt x="74995" y="823279"/>
                  </a:lnTo>
                  <a:lnTo>
                    <a:pt x="53904" y="786570"/>
                  </a:lnTo>
                  <a:lnTo>
                    <a:pt x="31580" y="728505"/>
                  </a:lnTo>
                  <a:lnTo>
                    <a:pt x="15424" y="660734"/>
                  </a:lnTo>
                  <a:lnTo>
                    <a:pt x="5129" y="584197"/>
                  </a:lnTo>
                  <a:lnTo>
                    <a:pt x="2082" y="542936"/>
                  </a:lnTo>
                  <a:lnTo>
                    <a:pt x="386" y="499837"/>
                  </a:lnTo>
                  <a:lnTo>
                    <a:pt x="0" y="455017"/>
                  </a:lnTo>
                  <a:lnTo>
                    <a:pt x="886" y="408593"/>
                  </a:lnTo>
                  <a:lnTo>
                    <a:pt x="3006" y="360685"/>
                  </a:lnTo>
                  <a:lnTo>
                    <a:pt x="6322" y="311409"/>
                  </a:lnTo>
                  <a:lnTo>
                    <a:pt x="10794" y="260882"/>
                  </a:lnTo>
                  <a:lnTo>
                    <a:pt x="16385" y="209223"/>
                  </a:lnTo>
                  <a:lnTo>
                    <a:pt x="23055" y="156550"/>
                  </a:lnTo>
                  <a:lnTo>
                    <a:pt x="30767" y="102979"/>
                  </a:lnTo>
                  <a:lnTo>
                    <a:pt x="39481" y="48629"/>
                  </a:lnTo>
                  <a:lnTo>
                    <a:pt x="48037" y="0"/>
                  </a:lnTo>
                  <a:lnTo>
                    <a:pt x="2379079" y="0"/>
                  </a:lnTo>
                  <a:lnTo>
                    <a:pt x="2278399" y="71545"/>
                  </a:lnTo>
                  <a:lnTo>
                    <a:pt x="2233270" y="103484"/>
                  </a:lnTo>
                  <a:lnTo>
                    <a:pt x="2186868" y="136162"/>
                  </a:lnTo>
                  <a:lnTo>
                    <a:pt x="2139240" y="169487"/>
                  </a:lnTo>
                  <a:lnTo>
                    <a:pt x="2090433" y="203369"/>
                  </a:lnTo>
                  <a:lnTo>
                    <a:pt x="2040493" y="237714"/>
                  </a:lnTo>
                  <a:lnTo>
                    <a:pt x="2000477" y="265029"/>
                  </a:lnTo>
                  <a:lnTo>
                    <a:pt x="1959831" y="292523"/>
                  </a:lnTo>
                  <a:lnTo>
                    <a:pt x="1918600" y="320140"/>
                  </a:lnTo>
                  <a:lnTo>
                    <a:pt x="1876832" y="347828"/>
                  </a:lnTo>
                  <a:lnTo>
                    <a:pt x="1834572" y="375532"/>
                  </a:lnTo>
                  <a:lnTo>
                    <a:pt x="1791867" y="403198"/>
                  </a:lnTo>
                  <a:lnTo>
                    <a:pt x="1748764" y="430773"/>
                  </a:lnTo>
                  <a:lnTo>
                    <a:pt x="1705309" y="458201"/>
                  </a:lnTo>
                  <a:lnTo>
                    <a:pt x="1661548" y="485431"/>
                  </a:lnTo>
                  <a:lnTo>
                    <a:pt x="1617529" y="512406"/>
                  </a:lnTo>
                  <a:lnTo>
                    <a:pt x="1573297" y="539074"/>
                  </a:lnTo>
                  <a:lnTo>
                    <a:pt x="1528899" y="565381"/>
                  </a:lnTo>
                  <a:lnTo>
                    <a:pt x="1484381" y="591272"/>
                  </a:lnTo>
                  <a:lnTo>
                    <a:pt x="1439790" y="616693"/>
                  </a:lnTo>
                  <a:lnTo>
                    <a:pt x="1395172" y="641591"/>
                  </a:lnTo>
                  <a:lnTo>
                    <a:pt x="1350575" y="665912"/>
                  </a:lnTo>
                  <a:lnTo>
                    <a:pt x="1306043" y="689601"/>
                  </a:lnTo>
                  <a:lnTo>
                    <a:pt x="1261625" y="712605"/>
                  </a:lnTo>
                  <a:lnTo>
                    <a:pt x="1217366" y="734870"/>
                  </a:lnTo>
                  <a:lnTo>
                    <a:pt x="1165058" y="760483"/>
                  </a:lnTo>
                  <a:lnTo>
                    <a:pt x="1113114" y="784926"/>
                  </a:lnTo>
                  <a:lnTo>
                    <a:pt x="1061607" y="808147"/>
                  </a:lnTo>
                  <a:lnTo>
                    <a:pt x="1010611" y="830095"/>
                  </a:lnTo>
                  <a:lnTo>
                    <a:pt x="960201" y="850716"/>
                  </a:lnTo>
                  <a:lnTo>
                    <a:pt x="910449" y="869959"/>
                  </a:lnTo>
                  <a:lnTo>
                    <a:pt x="861430" y="887773"/>
                  </a:lnTo>
                  <a:lnTo>
                    <a:pt x="813217" y="904104"/>
                  </a:lnTo>
                  <a:lnTo>
                    <a:pt x="765885" y="918902"/>
                  </a:lnTo>
                  <a:lnTo>
                    <a:pt x="719508" y="932113"/>
                  </a:lnTo>
                  <a:lnTo>
                    <a:pt x="674159" y="943687"/>
                  </a:lnTo>
                  <a:lnTo>
                    <a:pt x="629912" y="953571"/>
                  </a:lnTo>
                  <a:lnTo>
                    <a:pt x="586841" y="961713"/>
                  </a:lnTo>
                  <a:lnTo>
                    <a:pt x="545020" y="968061"/>
                  </a:lnTo>
                  <a:lnTo>
                    <a:pt x="504522" y="972563"/>
                  </a:lnTo>
                  <a:lnTo>
                    <a:pt x="465423" y="975168"/>
                  </a:lnTo>
                  <a:lnTo>
                    <a:pt x="405520" y="976099"/>
                  </a:lnTo>
                  <a:close/>
                </a:path>
              </a:pathLst>
            </a:custGeom>
            <a:solidFill>
              <a:srgbClr val="385D5D">
                <a:alpha val="37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824539" y="0"/>
              <a:ext cx="2752725" cy="941069"/>
            </a:xfrm>
            <a:custGeom>
              <a:avLst/>
              <a:gdLst/>
              <a:ahLst/>
              <a:cxnLst/>
              <a:rect l="l" t="t" r="r" b="b"/>
              <a:pathLst>
                <a:path w="2752725" h="941069">
                  <a:moveTo>
                    <a:pt x="2752255" y="0"/>
                  </a:moveTo>
                  <a:lnTo>
                    <a:pt x="2723680" y="0"/>
                  </a:lnTo>
                  <a:lnTo>
                    <a:pt x="2712224" y="38239"/>
                  </a:lnTo>
                  <a:lnTo>
                    <a:pt x="2693619" y="83007"/>
                  </a:lnTo>
                  <a:lnTo>
                    <a:pt x="2669921" y="131508"/>
                  </a:lnTo>
                  <a:lnTo>
                    <a:pt x="2641155" y="176263"/>
                  </a:lnTo>
                  <a:lnTo>
                    <a:pt x="2614104" y="213575"/>
                  </a:lnTo>
                  <a:lnTo>
                    <a:pt x="2592832" y="237794"/>
                  </a:lnTo>
                  <a:lnTo>
                    <a:pt x="2596172" y="233426"/>
                  </a:lnTo>
                  <a:lnTo>
                    <a:pt x="2625598" y="184937"/>
                  </a:lnTo>
                  <a:lnTo>
                    <a:pt x="2649855" y="136436"/>
                  </a:lnTo>
                  <a:lnTo>
                    <a:pt x="2668879" y="91668"/>
                  </a:lnTo>
                  <a:lnTo>
                    <a:pt x="2682595" y="46913"/>
                  </a:lnTo>
                  <a:lnTo>
                    <a:pt x="2690672" y="0"/>
                  </a:lnTo>
                  <a:lnTo>
                    <a:pt x="2660485" y="0"/>
                  </a:lnTo>
                  <a:lnTo>
                    <a:pt x="2659862" y="9601"/>
                  </a:lnTo>
                  <a:lnTo>
                    <a:pt x="2651683" y="54368"/>
                  </a:lnTo>
                  <a:lnTo>
                    <a:pt x="2638272" y="99136"/>
                  </a:lnTo>
                  <a:lnTo>
                    <a:pt x="2619679" y="143903"/>
                  </a:lnTo>
                  <a:lnTo>
                    <a:pt x="2595969" y="192392"/>
                  </a:lnTo>
                  <a:lnTo>
                    <a:pt x="2567203" y="237159"/>
                  </a:lnTo>
                  <a:lnTo>
                    <a:pt x="2540165" y="274472"/>
                  </a:lnTo>
                  <a:lnTo>
                    <a:pt x="2510688" y="308038"/>
                  </a:lnTo>
                  <a:lnTo>
                    <a:pt x="2478811" y="345351"/>
                  </a:lnTo>
                  <a:lnTo>
                    <a:pt x="2467165" y="355498"/>
                  </a:lnTo>
                  <a:lnTo>
                    <a:pt x="2443086" y="373989"/>
                  </a:lnTo>
                  <a:lnTo>
                    <a:pt x="2401951" y="400100"/>
                  </a:lnTo>
                  <a:lnTo>
                    <a:pt x="2373528" y="417233"/>
                  </a:lnTo>
                  <a:lnTo>
                    <a:pt x="2373528" y="431507"/>
                  </a:lnTo>
                  <a:lnTo>
                    <a:pt x="2328011" y="460984"/>
                  </a:lnTo>
                  <a:lnTo>
                    <a:pt x="2284653" y="487108"/>
                  </a:lnTo>
                  <a:lnTo>
                    <a:pt x="2239111" y="509485"/>
                  </a:lnTo>
                  <a:lnTo>
                    <a:pt x="2146630" y="546785"/>
                  </a:lnTo>
                  <a:lnTo>
                    <a:pt x="2098890" y="565442"/>
                  </a:lnTo>
                  <a:lnTo>
                    <a:pt x="1951736" y="599020"/>
                  </a:lnTo>
                  <a:lnTo>
                    <a:pt x="1901952" y="606475"/>
                  </a:lnTo>
                  <a:lnTo>
                    <a:pt x="1752739" y="617664"/>
                  </a:lnTo>
                  <a:lnTo>
                    <a:pt x="1663547" y="617664"/>
                  </a:lnTo>
                  <a:lnTo>
                    <a:pt x="1741500" y="571703"/>
                  </a:lnTo>
                  <a:lnTo>
                    <a:pt x="1830844" y="571703"/>
                  </a:lnTo>
                  <a:lnTo>
                    <a:pt x="1937550" y="564235"/>
                  </a:lnTo>
                  <a:lnTo>
                    <a:pt x="1989658" y="556780"/>
                  </a:lnTo>
                  <a:lnTo>
                    <a:pt x="2040801" y="549313"/>
                  </a:lnTo>
                  <a:lnTo>
                    <a:pt x="2139708" y="526935"/>
                  </a:lnTo>
                  <a:lnTo>
                    <a:pt x="2233384" y="497090"/>
                  </a:lnTo>
                  <a:lnTo>
                    <a:pt x="2277986" y="478434"/>
                  </a:lnTo>
                  <a:lnTo>
                    <a:pt x="2320950" y="459790"/>
                  </a:lnTo>
                  <a:lnTo>
                    <a:pt x="2369680" y="433666"/>
                  </a:lnTo>
                  <a:lnTo>
                    <a:pt x="2373528" y="431507"/>
                  </a:lnTo>
                  <a:lnTo>
                    <a:pt x="2373528" y="417233"/>
                  </a:lnTo>
                  <a:lnTo>
                    <a:pt x="2358606" y="426212"/>
                  </a:lnTo>
                  <a:lnTo>
                    <a:pt x="2313063" y="448589"/>
                  </a:lnTo>
                  <a:lnTo>
                    <a:pt x="2220582" y="485902"/>
                  </a:lnTo>
                  <a:lnTo>
                    <a:pt x="2172843" y="504545"/>
                  </a:lnTo>
                  <a:lnTo>
                    <a:pt x="2025688" y="538124"/>
                  </a:lnTo>
                  <a:lnTo>
                    <a:pt x="1975891" y="545579"/>
                  </a:lnTo>
                  <a:lnTo>
                    <a:pt x="1826691" y="556780"/>
                  </a:lnTo>
                  <a:lnTo>
                    <a:pt x="1766811" y="556780"/>
                  </a:lnTo>
                  <a:lnTo>
                    <a:pt x="1837232" y="515264"/>
                  </a:lnTo>
                  <a:lnTo>
                    <a:pt x="1923542" y="455574"/>
                  </a:lnTo>
                  <a:lnTo>
                    <a:pt x="1965998" y="429463"/>
                  </a:lnTo>
                  <a:lnTo>
                    <a:pt x="1972525" y="422008"/>
                  </a:lnTo>
                  <a:lnTo>
                    <a:pt x="1985454" y="414540"/>
                  </a:lnTo>
                  <a:lnTo>
                    <a:pt x="2035530" y="380974"/>
                  </a:lnTo>
                  <a:lnTo>
                    <a:pt x="2084400" y="343662"/>
                  </a:lnTo>
                  <a:lnTo>
                    <a:pt x="2132012" y="310095"/>
                  </a:lnTo>
                  <a:lnTo>
                    <a:pt x="2178354" y="272783"/>
                  </a:lnTo>
                  <a:lnTo>
                    <a:pt x="2223376" y="239217"/>
                  </a:lnTo>
                  <a:lnTo>
                    <a:pt x="2267026" y="205638"/>
                  </a:lnTo>
                  <a:lnTo>
                    <a:pt x="2309266" y="172059"/>
                  </a:lnTo>
                  <a:lnTo>
                    <a:pt x="2350071" y="138493"/>
                  </a:lnTo>
                  <a:lnTo>
                    <a:pt x="2389390" y="104914"/>
                  </a:lnTo>
                  <a:lnTo>
                    <a:pt x="2427186" y="71335"/>
                  </a:lnTo>
                  <a:lnTo>
                    <a:pt x="2463419" y="41503"/>
                  </a:lnTo>
                  <a:lnTo>
                    <a:pt x="2498039" y="7924"/>
                  </a:lnTo>
                  <a:lnTo>
                    <a:pt x="2506789" y="0"/>
                  </a:lnTo>
                  <a:lnTo>
                    <a:pt x="2485923" y="0"/>
                  </a:lnTo>
                  <a:lnTo>
                    <a:pt x="2481249" y="4191"/>
                  </a:lnTo>
                  <a:lnTo>
                    <a:pt x="2446261" y="37769"/>
                  </a:lnTo>
                  <a:lnTo>
                    <a:pt x="2409621" y="67614"/>
                  </a:lnTo>
                  <a:lnTo>
                    <a:pt x="2371369" y="101180"/>
                  </a:lnTo>
                  <a:lnTo>
                    <a:pt x="2331555" y="134759"/>
                  </a:lnTo>
                  <a:lnTo>
                    <a:pt x="2290216" y="168338"/>
                  </a:lnTo>
                  <a:lnTo>
                    <a:pt x="2247404" y="201904"/>
                  </a:lnTo>
                  <a:lnTo>
                    <a:pt x="2203145" y="235483"/>
                  </a:lnTo>
                  <a:lnTo>
                    <a:pt x="2157488" y="269062"/>
                  </a:lnTo>
                  <a:lnTo>
                    <a:pt x="2110486" y="302628"/>
                  </a:lnTo>
                  <a:lnTo>
                    <a:pt x="2062175" y="339940"/>
                  </a:lnTo>
                  <a:lnTo>
                    <a:pt x="2012594" y="373507"/>
                  </a:lnTo>
                  <a:lnTo>
                    <a:pt x="1961794" y="410819"/>
                  </a:lnTo>
                  <a:lnTo>
                    <a:pt x="1917522" y="436930"/>
                  </a:lnTo>
                  <a:lnTo>
                    <a:pt x="1781848" y="526453"/>
                  </a:lnTo>
                  <a:lnTo>
                    <a:pt x="1728050" y="556717"/>
                  </a:lnTo>
                  <a:lnTo>
                    <a:pt x="1703666" y="555142"/>
                  </a:lnTo>
                  <a:lnTo>
                    <a:pt x="1703666" y="570433"/>
                  </a:lnTo>
                  <a:lnTo>
                    <a:pt x="1623339" y="615619"/>
                  </a:lnTo>
                  <a:lnTo>
                    <a:pt x="1599272" y="614070"/>
                  </a:lnTo>
                  <a:lnTo>
                    <a:pt x="1599272" y="629158"/>
                  </a:lnTo>
                  <a:lnTo>
                    <a:pt x="1549742" y="657021"/>
                  </a:lnTo>
                  <a:lnTo>
                    <a:pt x="1409522" y="724179"/>
                  </a:lnTo>
                  <a:lnTo>
                    <a:pt x="1362989" y="742823"/>
                  </a:lnTo>
                  <a:lnTo>
                    <a:pt x="1316647" y="765213"/>
                  </a:lnTo>
                  <a:lnTo>
                    <a:pt x="1270571" y="783856"/>
                  </a:lnTo>
                  <a:lnTo>
                    <a:pt x="1224813" y="798779"/>
                  </a:lnTo>
                  <a:lnTo>
                    <a:pt x="1179436" y="817435"/>
                  </a:lnTo>
                  <a:lnTo>
                    <a:pt x="1134503" y="832358"/>
                  </a:lnTo>
                  <a:lnTo>
                    <a:pt x="1018438" y="862203"/>
                  </a:lnTo>
                  <a:lnTo>
                    <a:pt x="962647" y="877125"/>
                  </a:lnTo>
                  <a:lnTo>
                    <a:pt x="908431" y="888314"/>
                  </a:lnTo>
                  <a:lnTo>
                    <a:pt x="804887" y="903236"/>
                  </a:lnTo>
                  <a:lnTo>
                    <a:pt x="755675" y="906970"/>
                  </a:lnTo>
                  <a:lnTo>
                    <a:pt x="662584" y="906970"/>
                  </a:lnTo>
                  <a:lnTo>
                    <a:pt x="576948" y="899502"/>
                  </a:lnTo>
                  <a:lnTo>
                    <a:pt x="537044" y="892048"/>
                  </a:lnTo>
                  <a:lnTo>
                    <a:pt x="499160" y="880846"/>
                  </a:lnTo>
                  <a:lnTo>
                    <a:pt x="416509" y="851014"/>
                  </a:lnTo>
                  <a:lnTo>
                    <a:pt x="373735" y="828624"/>
                  </a:lnTo>
                  <a:lnTo>
                    <a:pt x="334975" y="802513"/>
                  </a:lnTo>
                  <a:lnTo>
                    <a:pt x="300164" y="772668"/>
                  </a:lnTo>
                  <a:lnTo>
                    <a:pt x="269278" y="739089"/>
                  </a:lnTo>
                  <a:lnTo>
                    <a:pt x="242227" y="701789"/>
                  </a:lnTo>
                  <a:lnTo>
                    <a:pt x="218998" y="660755"/>
                  </a:lnTo>
                  <a:lnTo>
                    <a:pt x="199517" y="619721"/>
                  </a:lnTo>
                  <a:lnTo>
                    <a:pt x="183730" y="571220"/>
                  </a:lnTo>
                  <a:lnTo>
                    <a:pt x="171602" y="522732"/>
                  </a:lnTo>
                  <a:lnTo>
                    <a:pt x="163068" y="470496"/>
                  </a:lnTo>
                  <a:lnTo>
                    <a:pt x="158750" y="422008"/>
                  </a:lnTo>
                  <a:lnTo>
                    <a:pt x="158572" y="410819"/>
                  </a:lnTo>
                  <a:lnTo>
                    <a:pt x="157911" y="369773"/>
                  </a:lnTo>
                  <a:lnTo>
                    <a:pt x="160553" y="321284"/>
                  </a:lnTo>
                  <a:lnTo>
                    <a:pt x="163830" y="293116"/>
                  </a:lnTo>
                  <a:lnTo>
                    <a:pt x="203339" y="293116"/>
                  </a:lnTo>
                  <a:lnTo>
                    <a:pt x="250418" y="289382"/>
                  </a:lnTo>
                  <a:lnTo>
                    <a:pt x="302183" y="289382"/>
                  </a:lnTo>
                  <a:lnTo>
                    <a:pt x="345719" y="285661"/>
                  </a:lnTo>
                  <a:lnTo>
                    <a:pt x="391477" y="289382"/>
                  </a:lnTo>
                  <a:lnTo>
                    <a:pt x="439013" y="289382"/>
                  </a:lnTo>
                  <a:lnTo>
                    <a:pt x="487908" y="293116"/>
                  </a:lnTo>
                  <a:lnTo>
                    <a:pt x="587984" y="308038"/>
                  </a:lnTo>
                  <a:lnTo>
                    <a:pt x="638302" y="319227"/>
                  </a:lnTo>
                  <a:lnTo>
                    <a:pt x="688213" y="334149"/>
                  </a:lnTo>
                  <a:lnTo>
                    <a:pt x="727646" y="349072"/>
                  </a:lnTo>
                  <a:lnTo>
                    <a:pt x="769442" y="367728"/>
                  </a:lnTo>
                  <a:lnTo>
                    <a:pt x="813574" y="386384"/>
                  </a:lnTo>
                  <a:lnTo>
                    <a:pt x="860031" y="405028"/>
                  </a:lnTo>
                  <a:lnTo>
                    <a:pt x="908786" y="427418"/>
                  </a:lnTo>
                  <a:lnTo>
                    <a:pt x="959840" y="453529"/>
                  </a:lnTo>
                  <a:lnTo>
                    <a:pt x="1013180" y="475907"/>
                  </a:lnTo>
                  <a:lnTo>
                    <a:pt x="1068781" y="498297"/>
                  </a:lnTo>
                  <a:lnTo>
                    <a:pt x="1126629" y="520674"/>
                  </a:lnTo>
                  <a:lnTo>
                    <a:pt x="1167371" y="535597"/>
                  </a:lnTo>
                  <a:lnTo>
                    <a:pt x="1209649" y="550519"/>
                  </a:lnTo>
                  <a:lnTo>
                    <a:pt x="1253413" y="561708"/>
                  </a:lnTo>
                  <a:lnTo>
                    <a:pt x="1298562" y="576630"/>
                  </a:lnTo>
                  <a:lnTo>
                    <a:pt x="1441678" y="610209"/>
                  </a:lnTo>
                  <a:lnTo>
                    <a:pt x="1542732" y="625132"/>
                  </a:lnTo>
                  <a:lnTo>
                    <a:pt x="1599272" y="629158"/>
                  </a:lnTo>
                  <a:lnTo>
                    <a:pt x="1599272" y="614070"/>
                  </a:lnTo>
                  <a:lnTo>
                    <a:pt x="1597431" y="613943"/>
                  </a:lnTo>
                  <a:lnTo>
                    <a:pt x="1431607" y="591553"/>
                  </a:lnTo>
                  <a:lnTo>
                    <a:pt x="1378978" y="580364"/>
                  </a:lnTo>
                  <a:lnTo>
                    <a:pt x="1327759" y="565442"/>
                  </a:lnTo>
                  <a:lnTo>
                    <a:pt x="1278039" y="554253"/>
                  </a:lnTo>
                  <a:lnTo>
                    <a:pt x="1229855" y="539330"/>
                  </a:lnTo>
                  <a:lnTo>
                    <a:pt x="1183284" y="524408"/>
                  </a:lnTo>
                  <a:lnTo>
                    <a:pt x="1138377" y="509485"/>
                  </a:lnTo>
                  <a:lnTo>
                    <a:pt x="1085570" y="487108"/>
                  </a:lnTo>
                  <a:lnTo>
                    <a:pt x="1034580" y="468452"/>
                  </a:lnTo>
                  <a:lnTo>
                    <a:pt x="985443" y="446062"/>
                  </a:lnTo>
                  <a:lnTo>
                    <a:pt x="938149" y="427418"/>
                  </a:lnTo>
                  <a:lnTo>
                    <a:pt x="892721" y="405028"/>
                  </a:lnTo>
                  <a:lnTo>
                    <a:pt x="849160" y="386384"/>
                  </a:lnTo>
                  <a:lnTo>
                    <a:pt x="807478" y="367728"/>
                  </a:lnTo>
                  <a:lnTo>
                    <a:pt x="767676" y="349072"/>
                  </a:lnTo>
                  <a:lnTo>
                    <a:pt x="729792" y="334149"/>
                  </a:lnTo>
                  <a:lnTo>
                    <a:pt x="717791" y="330428"/>
                  </a:lnTo>
                  <a:lnTo>
                    <a:pt x="693801" y="322961"/>
                  </a:lnTo>
                  <a:lnTo>
                    <a:pt x="691019" y="330428"/>
                  </a:lnTo>
                  <a:lnTo>
                    <a:pt x="693788" y="322961"/>
                  </a:lnTo>
                  <a:lnTo>
                    <a:pt x="642988" y="308038"/>
                  </a:lnTo>
                  <a:lnTo>
                    <a:pt x="540981" y="285661"/>
                  </a:lnTo>
                  <a:lnTo>
                    <a:pt x="441274" y="278193"/>
                  </a:lnTo>
                  <a:lnTo>
                    <a:pt x="393319" y="274472"/>
                  </a:lnTo>
                  <a:lnTo>
                    <a:pt x="303377" y="274472"/>
                  </a:lnTo>
                  <a:lnTo>
                    <a:pt x="245833" y="278193"/>
                  </a:lnTo>
                  <a:lnTo>
                    <a:pt x="165582" y="278193"/>
                  </a:lnTo>
                  <a:lnTo>
                    <a:pt x="166649" y="269062"/>
                  </a:lnTo>
                  <a:lnTo>
                    <a:pt x="175602" y="223659"/>
                  </a:lnTo>
                  <a:lnTo>
                    <a:pt x="198081" y="228498"/>
                  </a:lnTo>
                  <a:lnTo>
                    <a:pt x="235115" y="232232"/>
                  </a:lnTo>
                  <a:lnTo>
                    <a:pt x="277291" y="232232"/>
                  </a:lnTo>
                  <a:lnTo>
                    <a:pt x="324370" y="228498"/>
                  </a:lnTo>
                  <a:lnTo>
                    <a:pt x="376123" y="228498"/>
                  </a:lnTo>
                  <a:lnTo>
                    <a:pt x="419658" y="224764"/>
                  </a:lnTo>
                  <a:lnTo>
                    <a:pt x="465416" y="228498"/>
                  </a:lnTo>
                  <a:lnTo>
                    <a:pt x="512965" y="228498"/>
                  </a:lnTo>
                  <a:lnTo>
                    <a:pt x="561848" y="232232"/>
                  </a:lnTo>
                  <a:lnTo>
                    <a:pt x="661936" y="247142"/>
                  </a:lnTo>
                  <a:lnTo>
                    <a:pt x="712241" y="258343"/>
                  </a:lnTo>
                  <a:lnTo>
                    <a:pt x="762152" y="273265"/>
                  </a:lnTo>
                  <a:lnTo>
                    <a:pt x="801598" y="288188"/>
                  </a:lnTo>
                  <a:lnTo>
                    <a:pt x="843394" y="306832"/>
                  </a:lnTo>
                  <a:lnTo>
                    <a:pt x="887514" y="325488"/>
                  </a:lnTo>
                  <a:lnTo>
                    <a:pt x="933970" y="344144"/>
                  </a:lnTo>
                  <a:lnTo>
                    <a:pt x="982738" y="366522"/>
                  </a:lnTo>
                  <a:lnTo>
                    <a:pt x="1033792" y="392633"/>
                  </a:lnTo>
                  <a:lnTo>
                    <a:pt x="1087120" y="415023"/>
                  </a:lnTo>
                  <a:lnTo>
                    <a:pt x="1142720" y="437400"/>
                  </a:lnTo>
                  <a:lnTo>
                    <a:pt x="1200581" y="459790"/>
                  </a:lnTo>
                  <a:lnTo>
                    <a:pt x="1241310" y="474700"/>
                  </a:lnTo>
                  <a:lnTo>
                    <a:pt x="1283601" y="489623"/>
                  </a:lnTo>
                  <a:lnTo>
                    <a:pt x="1327353" y="500824"/>
                  </a:lnTo>
                  <a:lnTo>
                    <a:pt x="1372514" y="515747"/>
                  </a:lnTo>
                  <a:lnTo>
                    <a:pt x="1515630" y="549313"/>
                  </a:lnTo>
                  <a:lnTo>
                    <a:pt x="1616684" y="564235"/>
                  </a:lnTo>
                  <a:lnTo>
                    <a:pt x="1703666" y="570433"/>
                  </a:lnTo>
                  <a:lnTo>
                    <a:pt x="1703666" y="555142"/>
                  </a:lnTo>
                  <a:lnTo>
                    <a:pt x="1671370" y="553046"/>
                  </a:lnTo>
                  <a:lnTo>
                    <a:pt x="1505559" y="530669"/>
                  </a:lnTo>
                  <a:lnTo>
                    <a:pt x="1452918" y="519468"/>
                  </a:lnTo>
                  <a:lnTo>
                    <a:pt x="1401711" y="504545"/>
                  </a:lnTo>
                  <a:lnTo>
                    <a:pt x="1351978" y="493356"/>
                  </a:lnTo>
                  <a:lnTo>
                    <a:pt x="1303794" y="478434"/>
                  </a:lnTo>
                  <a:lnTo>
                    <a:pt x="1257223" y="463511"/>
                  </a:lnTo>
                  <a:lnTo>
                    <a:pt x="1212329" y="448589"/>
                  </a:lnTo>
                  <a:lnTo>
                    <a:pt x="1159510" y="426212"/>
                  </a:lnTo>
                  <a:lnTo>
                    <a:pt x="1108532" y="407555"/>
                  </a:lnTo>
                  <a:lnTo>
                    <a:pt x="1059383" y="385178"/>
                  </a:lnTo>
                  <a:lnTo>
                    <a:pt x="1012088" y="366522"/>
                  </a:lnTo>
                  <a:lnTo>
                    <a:pt x="966660" y="344144"/>
                  </a:lnTo>
                  <a:lnTo>
                    <a:pt x="923099" y="325488"/>
                  </a:lnTo>
                  <a:lnTo>
                    <a:pt x="881418" y="306832"/>
                  </a:lnTo>
                  <a:lnTo>
                    <a:pt x="841629" y="288188"/>
                  </a:lnTo>
                  <a:lnTo>
                    <a:pt x="803732" y="273265"/>
                  </a:lnTo>
                  <a:lnTo>
                    <a:pt x="791743" y="269532"/>
                  </a:lnTo>
                  <a:lnTo>
                    <a:pt x="767753" y="262064"/>
                  </a:lnTo>
                  <a:lnTo>
                    <a:pt x="764959" y="269532"/>
                  </a:lnTo>
                  <a:lnTo>
                    <a:pt x="767740" y="262064"/>
                  </a:lnTo>
                  <a:lnTo>
                    <a:pt x="716940" y="247142"/>
                  </a:lnTo>
                  <a:lnTo>
                    <a:pt x="614934" y="224764"/>
                  </a:lnTo>
                  <a:lnTo>
                    <a:pt x="515213" y="217309"/>
                  </a:lnTo>
                  <a:lnTo>
                    <a:pt x="467271" y="213575"/>
                  </a:lnTo>
                  <a:lnTo>
                    <a:pt x="377317" y="213575"/>
                  </a:lnTo>
                  <a:lnTo>
                    <a:pt x="319786" y="217309"/>
                  </a:lnTo>
                  <a:lnTo>
                    <a:pt x="222326" y="217309"/>
                  </a:lnTo>
                  <a:lnTo>
                    <a:pt x="183070" y="213575"/>
                  </a:lnTo>
                  <a:lnTo>
                    <a:pt x="178473" y="211467"/>
                  </a:lnTo>
                  <a:lnTo>
                    <a:pt x="189217" y="168338"/>
                  </a:lnTo>
                  <a:lnTo>
                    <a:pt x="205663" y="116103"/>
                  </a:lnTo>
                  <a:lnTo>
                    <a:pt x="225539" y="67614"/>
                  </a:lnTo>
                  <a:lnTo>
                    <a:pt x="248843" y="15379"/>
                  </a:lnTo>
                  <a:lnTo>
                    <a:pt x="256984" y="0"/>
                  </a:lnTo>
                  <a:lnTo>
                    <a:pt x="238988" y="0"/>
                  </a:lnTo>
                  <a:lnTo>
                    <a:pt x="210616" y="60147"/>
                  </a:lnTo>
                  <a:lnTo>
                    <a:pt x="190969" y="108648"/>
                  </a:lnTo>
                  <a:lnTo>
                    <a:pt x="174294" y="160870"/>
                  </a:lnTo>
                  <a:lnTo>
                    <a:pt x="162115" y="203962"/>
                  </a:lnTo>
                  <a:lnTo>
                    <a:pt x="150583" y="198653"/>
                  </a:lnTo>
                  <a:lnTo>
                    <a:pt x="107238" y="138963"/>
                  </a:lnTo>
                  <a:lnTo>
                    <a:pt x="96570" y="101663"/>
                  </a:lnTo>
                  <a:lnTo>
                    <a:pt x="89344" y="49428"/>
                  </a:lnTo>
                  <a:lnTo>
                    <a:pt x="84785" y="0"/>
                  </a:lnTo>
                  <a:lnTo>
                    <a:pt x="78574" y="0"/>
                  </a:lnTo>
                  <a:lnTo>
                    <a:pt x="86207" y="75552"/>
                  </a:lnTo>
                  <a:lnTo>
                    <a:pt x="93040" y="116586"/>
                  </a:lnTo>
                  <a:lnTo>
                    <a:pt x="116967" y="179997"/>
                  </a:lnTo>
                  <a:lnTo>
                    <a:pt x="158610" y="218313"/>
                  </a:lnTo>
                  <a:lnTo>
                    <a:pt x="149860" y="257860"/>
                  </a:lnTo>
                  <a:lnTo>
                    <a:pt x="146634" y="278041"/>
                  </a:lnTo>
                  <a:lnTo>
                    <a:pt x="109131" y="274472"/>
                  </a:lnTo>
                  <a:lnTo>
                    <a:pt x="76644" y="259549"/>
                  </a:lnTo>
                  <a:lnTo>
                    <a:pt x="33286" y="199859"/>
                  </a:lnTo>
                  <a:lnTo>
                    <a:pt x="22618" y="162547"/>
                  </a:lnTo>
                  <a:lnTo>
                    <a:pt x="15392" y="110324"/>
                  </a:lnTo>
                  <a:lnTo>
                    <a:pt x="10236" y="54368"/>
                  </a:lnTo>
                  <a:lnTo>
                    <a:pt x="6604" y="0"/>
                  </a:lnTo>
                  <a:lnTo>
                    <a:pt x="0" y="0"/>
                  </a:lnTo>
                  <a:lnTo>
                    <a:pt x="2882" y="39446"/>
                  </a:lnTo>
                  <a:lnTo>
                    <a:pt x="7124" y="91668"/>
                  </a:lnTo>
                  <a:lnTo>
                    <a:pt x="12268" y="136436"/>
                  </a:lnTo>
                  <a:lnTo>
                    <a:pt x="19100" y="177469"/>
                  </a:lnTo>
                  <a:lnTo>
                    <a:pt x="43027" y="240893"/>
                  </a:lnTo>
                  <a:lnTo>
                    <a:pt x="89535" y="281927"/>
                  </a:lnTo>
                  <a:lnTo>
                    <a:pt x="144487" y="291439"/>
                  </a:lnTo>
                  <a:lnTo>
                    <a:pt x="142113" y="306362"/>
                  </a:lnTo>
                  <a:lnTo>
                    <a:pt x="137350" y="354850"/>
                  </a:lnTo>
                  <a:lnTo>
                    <a:pt x="135585" y="399618"/>
                  </a:lnTo>
                  <a:lnTo>
                    <a:pt x="136817" y="448119"/>
                  </a:lnTo>
                  <a:lnTo>
                    <a:pt x="141058" y="496620"/>
                  </a:lnTo>
                  <a:lnTo>
                    <a:pt x="149796" y="548843"/>
                  </a:lnTo>
                  <a:lnTo>
                    <a:pt x="162179" y="601065"/>
                  </a:lnTo>
                  <a:lnTo>
                    <a:pt x="178282" y="645833"/>
                  </a:lnTo>
                  <a:lnTo>
                    <a:pt x="198132" y="690600"/>
                  </a:lnTo>
                  <a:lnTo>
                    <a:pt x="221818" y="731634"/>
                  </a:lnTo>
                  <a:lnTo>
                    <a:pt x="249364" y="768934"/>
                  </a:lnTo>
                  <a:lnTo>
                    <a:pt x="280847" y="802513"/>
                  </a:lnTo>
                  <a:lnTo>
                    <a:pt x="316306" y="832358"/>
                  </a:lnTo>
                  <a:lnTo>
                    <a:pt x="355815" y="862203"/>
                  </a:lnTo>
                  <a:lnTo>
                    <a:pt x="399415" y="884580"/>
                  </a:lnTo>
                  <a:lnTo>
                    <a:pt x="447154" y="903236"/>
                  </a:lnTo>
                  <a:lnTo>
                    <a:pt x="521843" y="925614"/>
                  </a:lnTo>
                  <a:lnTo>
                    <a:pt x="562279" y="933081"/>
                  </a:lnTo>
                  <a:lnTo>
                    <a:pt x="649084" y="940536"/>
                  </a:lnTo>
                  <a:lnTo>
                    <a:pt x="695350" y="940536"/>
                  </a:lnTo>
                  <a:lnTo>
                    <a:pt x="845007" y="929347"/>
                  </a:lnTo>
                  <a:lnTo>
                    <a:pt x="953325" y="906970"/>
                  </a:lnTo>
                  <a:lnTo>
                    <a:pt x="1009891" y="895769"/>
                  </a:lnTo>
                  <a:lnTo>
                    <a:pt x="1068006" y="880846"/>
                  </a:lnTo>
                  <a:lnTo>
                    <a:pt x="1127607" y="862203"/>
                  </a:lnTo>
                  <a:lnTo>
                    <a:pt x="1214285" y="832358"/>
                  </a:lnTo>
                  <a:lnTo>
                    <a:pt x="1391450" y="757745"/>
                  </a:lnTo>
                  <a:lnTo>
                    <a:pt x="1436230" y="735368"/>
                  </a:lnTo>
                  <a:lnTo>
                    <a:pt x="1481112" y="716711"/>
                  </a:lnTo>
                  <a:lnTo>
                    <a:pt x="1526032" y="694334"/>
                  </a:lnTo>
                  <a:lnTo>
                    <a:pt x="1570939" y="668210"/>
                  </a:lnTo>
                  <a:lnTo>
                    <a:pt x="1615782" y="645833"/>
                  </a:lnTo>
                  <a:lnTo>
                    <a:pt x="1639252" y="632002"/>
                  </a:lnTo>
                  <a:lnTo>
                    <a:pt x="1647609" y="632587"/>
                  </a:lnTo>
                  <a:lnTo>
                    <a:pt x="1756892" y="632587"/>
                  </a:lnTo>
                  <a:lnTo>
                    <a:pt x="1863598" y="625132"/>
                  </a:lnTo>
                  <a:lnTo>
                    <a:pt x="1915718" y="617664"/>
                  </a:lnTo>
                  <a:lnTo>
                    <a:pt x="1966849" y="610209"/>
                  </a:lnTo>
                  <a:lnTo>
                    <a:pt x="2065756" y="587819"/>
                  </a:lnTo>
                  <a:lnTo>
                    <a:pt x="2159444" y="557987"/>
                  </a:lnTo>
                  <a:lnTo>
                    <a:pt x="2204047" y="539330"/>
                  </a:lnTo>
                  <a:lnTo>
                    <a:pt x="2247011" y="520674"/>
                  </a:lnTo>
                  <a:lnTo>
                    <a:pt x="2295741" y="494563"/>
                  </a:lnTo>
                  <a:lnTo>
                    <a:pt x="2342083" y="468452"/>
                  </a:lnTo>
                  <a:lnTo>
                    <a:pt x="2385999" y="442341"/>
                  </a:lnTo>
                  <a:lnTo>
                    <a:pt x="2427440" y="412496"/>
                  </a:lnTo>
                  <a:lnTo>
                    <a:pt x="2466365" y="378917"/>
                  </a:lnTo>
                  <a:lnTo>
                    <a:pt x="2476741" y="369341"/>
                  </a:lnTo>
                  <a:lnTo>
                    <a:pt x="2501379" y="351599"/>
                  </a:lnTo>
                  <a:lnTo>
                    <a:pt x="2540317" y="318033"/>
                  </a:lnTo>
                  <a:lnTo>
                    <a:pt x="2576690" y="284454"/>
                  </a:lnTo>
                  <a:lnTo>
                    <a:pt x="2610485" y="247142"/>
                  </a:lnTo>
                  <a:lnTo>
                    <a:pt x="2641638" y="209842"/>
                  </a:lnTo>
                  <a:lnTo>
                    <a:pt x="2670111" y="172542"/>
                  </a:lnTo>
                  <a:lnTo>
                    <a:pt x="2699550" y="124040"/>
                  </a:lnTo>
                  <a:lnTo>
                    <a:pt x="2723807" y="75552"/>
                  </a:lnTo>
                  <a:lnTo>
                    <a:pt x="2742819" y="30784"/>
                  </a:lnTo>
                  <a:lnTo>
                    <a:pt x="2752255" y="0"/>
                  </a:lnTo>
                  <a:close/>
                </a:path>
              </a:pathLst>
            </a:custGeom>
            <a:solidFill>
              <a:srgbClr val="D4A269">
                <a:alpha val="37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05926" y="14483"/>
            <a:ext cx="1481073" cy="163829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085849" cy="1133287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2874672" y="9728974"/>
            <a:ext cx="2047239" cy="557530"/>
          </a:xfrm>
          <a:custGeom>
            <a:avLst/>
            <a:gdLst/>
            <a:ahLst/>
            <a:cxnLst/>
            <a:rect l="l" t="t" r="r" b="b"/>
            <a:pathLst>
              <a:path w="2047239" h="557529">
                <a:moveTo>
                  <a:pt x="39140" y="78562"/>
                </a:moveTo>
                <a:lnTo>
                  <a:pt x="23989" y="75447"/>
                </a:lnTo>
                <a:lnTo>
                  <a:pt x="11539" y="66982"/>
                </a:lnTo>
                <a:lnTo>
                  <a:pt x="3104" y="54486"/>
                </a:lnTo>
                <a:lnTo>
                  <a:pt x="0" y="39281"/>
                </a:lnTo>
                <a:lnTo>
                  <a:pt x="3104" y="24076"/>
                </a:lnTo>
                <a:lnTo>
                  <a:pt x="11539" y="11580"/>
                </a:lnTo>
                <a:lnTo>
                  <a:pt x="23989" y="3115"/>
                </a:lnTo>
                <a:lnTo>
                  <a:pt x="39140" y="0"/>
                </a:lnTo>
                <a:lnTo>
                  <a:pt x="54291" y="3115"/>
                </a:lnTo>
                <a:lnTo>
                  <a:pt x="66742" y="11580"/>
                </a:lnTo>
                <a:lnTo>
                  <a:pt x="75177" y="24076"/>
                </a:lnTo>
                <a:lnTo>
                  <a:pt x="78281" y="39281"/>
                </a:lnTo>
                <a:lnTo>
                  <a:pt x="75177" y="54486"/>
                </a:lnTo>
                <a:lnTo>
                  <a:pt x="66742" y="66982"/>
                </a:lnTo>
                <a:lnTo>
                  <a:pt x="54291" y="75447"/>
                </a:lnTo>
                <a:lnTo>
                  <a:pt x="39140" y="78562"/>
                </a:lnTo>
                <a:close/>
              </a:path>
              <a:path w="2047239" h="557529">
                <a:moveTo>
                  <a:pt x="530985" y="78562"/>
                </a:moveTo>
                <a:lnTo>
                  <a:pt x="515834" y="75447"/>
                </a:lnTo>
                <a:lnTo>
                  <a:pt x="503383" y="66982"/>
                </a:lnTo>
                <a:lnTo>
                  <a:pt x="494948" y="54486"/>
                </a:lnTo>
                <a:lnTo>
                  <a:pt x="491844" y="39281"/>
                </a:lnTo>
                <a:lnTo>
                  <a:pt x="494948" y="24076"/>
                </a:lnTo>
                <a:lnTo>
                  <a:pt x="503383" y="11580"/>
                </a:lnTo>
                <a:lnTo>
                  <a:pt x="515834" y="3115"/>
                </a:lnTo>
                <a:lnTo>
                  <a:pt x="530985" y="0"/>
                </a:lnTo>
                <a:lnTo>
                  <a:pt x="546447" y="3115"/>
                </a:lnTo>
                <a:lnTo>
                  <a:pt x="558863" y="11580"/>
                </a:lnTo>
                <a:lnTo>
                  <a:pt x="567125" y="24076"/>
                </a:lnTo>
                <a:lnTo>
                  <a:pt x="570126" y="39281"/>
                </a:lnTo>
                <a:lnTo>
                  <a:pt x="567022" y="54486"/>
                </a:lnTo>
                <a:lnTo>
                  <a:pt x="558586" y="66982"/>
                </a:lnTo>
                <a:lnTo>
                  <a:pt x="546136" y="75447"/>
                </a:lnTo>
                <a:lnTo>
                  <a:pt x="530985" y="78562"/>
                </a:lnTo>
                <a:close/>
              </a:path>
              <a:path w="2047239" h="557529">
                <a:moveTo>
                  <a:pt x="1023568" y="78562"/>
                </a:moveTo>
                <a:lnTo>
                  <a:pt x="1008417" y="75447"/>
                </a:lnTo>
                <a:lnTo>
                  <a:pt x="995966" y="66982"/>
                </a:lnTo>
                <a:lnTo>
                  <a:pt x="987531" y="54486"/>
                </a:lnTo>
                <a:lnTo>
                  <a:pt x="984427" y="39281"/>
                </a:lnTo>
                <a:lnTo>
                  <a:pt x="987531" y="24076"/>
                </a:lnTo>
                <a:lnTo>
                  <a:pt x="995966" y="11580"/>
                </a:lnTo>
                <a:lnTo>
                  <a:pt x="1008417" y="3115"/>
                </a:lnTo>
                <a:lnTo>
                  <a:pt x="1023568" y="0"/>
                </a:lnTo>
                <a:lnTo>
                  <a:pt x="1038719" y="3115"/>
                </a:lnTo>
                <a:lnTo>
                  <a:pt x="1051169" y="11580"/>
                </a:lnTo>
                <a:lnTo>
                  <a:pt x="1059605" y="24076"/>
                </a:lnTo>
                <a:lnTo>
                  <a:pt x="1062709" y="39281"/>
                </a:lnTo>
                <a:lnTo>
                  <a:pt x="1059605" y="54486"/>
                </a:lnTo>
                <a:lnTo>
                  <a:pt x="1051169" y="66982"/>
                </a:lnTo>
                <a:lnTo>
                  <a:pt x="1038719" y="75447"/>
                </a:lnTo>
                <a:lnTo>
                  <a:pt x="1023568" y="78562"/>
                </a:lnTo>
                <a:close/>
              </a:path>
              <a:path w="2047239" h="557529">
                <a:moveTo>
                  <a:pt x="1515412" y="78562"/>
                </a:moveTo>
                <a:lnTo>
                  <a:pt x="1500261" y="75447"/>
                </a:lnTo>
                <a:lnTo>
                  <a:pt x="1487811" y="66982"/>
                </a:lnTo>
                <a:lnTo>
                  <a:pt x="1479376" y="54486"/>
                </a:lnTo>
                <a:lnTo>
                  <a:pt x="1476271" y="39281"/>
                </a:lnTo>
                <a:lnTo>
                  <a:pt x="1479376" y="24076"/>
                </a:lnTo>
                <a:lnTo>
                  <a:pt x="1487811" y="11580"/>
                </a:lnTo>
                <a:lnTo>
                  <a:pt x="1500261" y="3115"/>
                </a:lnTo>
                <a:lnTo>
                  <a:pt x="1515412" y="0"/>
                </a:lnTo>
                <a:lnTo>
                  <a:pt x="1530979" y="3115"/>
                </a:lnTo>
                <a:lnTo>
                  <a:pt x="1543568" y="11580"/>
                </a:lnTo>
                <a:lnTo>
                  <a:pt x="1551864" y="24076"/>
                </a:lnTo>
                <a:lnTo>
                  <a:pt x="1554553" y="39281"/>
                </a:lnTo>
                <a:lnTo>
                  <a:pt x="1551449" y="54486"/>
                </a:lnTo>
                <a:lnTo>
                  <a:pt x="1543014" y="66982"/>
                </a:lnTo>
                <a:lnTo>
                  <a:pt x="1530563" y="75447"/>
                </a:lnTo>
                <a:lnTo>
                  <a:pt x="1515412" y="78562"/>
                </a:lnTo>
                <a:close/>
              </a:path>
              <a:path w="2047239" h="557529">
                <a:moveTo>
                  <a:pt x="2007995" y="78562"/>
                </a:moveTo>
                <a:lnTo>
                  <a:pt x="1992844" y="75447"/>
                </a:lnTo>
                <a:lnTo>
                  <a:pt x="1980394" y="66982"/>
                </a:lnTo>
                <a:lnTo>
                  <a:pt x="1971958" y="54486"/>
                </a:lnTo>
                <a:lnTo>
                  <a:pt x="1968854" y="39281"/>
                </a:lnTo>
                <a:lnTo>
                  <a:pt x="1971958" y="24076"/>
                </a:lnTo>
                <a:lnTo>
                  <a:pt x="1980394" y="11580"/>
                </a:lnTo>
                <a:lnTo>
                  <a:pt x="1992844" y="3115"/>
                </a:lnTo>
                <a:lnTo>
                  <a:pt x="2007995" y="0"/>
                </a:lnTo>
                <a:lnTo>
                  <a:pt x="2023146" y="3115"/>
                </a:lnTo>
                <a:lnTo>
                  <a:pt x="2035597" y="11580"/>
                </a:lnTo>
                <a:lnTo>
                  <a:pt x="2044032" y="24076"/>
                </a:lnTo>
                <a:lnTo>
                  <a:pt x="2047136" y="39281"/>
                </a:lnTo>
                <a:lnTo>
                  <a:pt x="2044032" y="54486"/>
                </a:lnTo>
                <a:lnTo>
                  <a:pt x="2035597" y="66982"/>
                </a:lnTo>
                <a:lnTo>
                  <a:pt x="2023146" y="75447"/>
                </a:lnTo>
                <a:lnTo>
                  <a:pt x="2007995" y="78562"/>
                </a:lnTo>
                <a:close/>
              </a:path>
              <a:path w="2047239" h="557529">
                <a:moveTo>
                  <a:pt x="55018" y="557447"/>
                </a:moveTo>
                <a:lnTo>
                  <a:pt x="23263" y="557447"/>
                </a:lnTo>
                <a:lnTo>
                  <a:pt x="11539" y="549476"/>
                </a:lnTo>
                <a:lnTo>
                  <a:pt x="3104" y="536981"/>
                </a:lnTo>
                <a:lnTo>
                  <a:pt x="0" y="521775"/>
                </a:lnTo>
                <a:lnTo>
                  <a:pt x="3104" y="506570"/>
                </a:lnTo>
                <a:lnTo>
                  <a:pt x="11539" y="494074"/>
                </a:lnTo>
                <a:lnTo>
                  <a:pt x="23989" y="485609"/>
                </a:lnTo>
                <a:lnTo>
                  <a:pt x="39140" y="482494"/>
                </a:lnTo>
                <a:lnTo>
                  <a:pt x="54291" y="485609"/>
                </a:lnTo>
                <a:lnTo>
                  <a:pt x="66742" y="494074"/>
                </a:lnTo>
                <a:lnTo>
                  <a:pt x="75177" y="506570"/>
                </a:lnTo>
                <a:lnTo>
                  <a:pt x="78281" y="521775"/>
                </a:lnTo>
                <a:lnTo>
                  <a:pt x="75177" y="536981"/>
                </a:lnTo>
                <a:lnTo>
                  <a:pt x="66742" y="549476"/>
                </a:lnTo>
                <a:lnTo>
                  <a:pt x="55018" y="557447"/>
                </a:lnTo>
                <a:close/>
              </a:path>
              <a:path w="2047239" h="557529">
                <a:moveTo>
                  <a:pt x="546862" y="557447"/>
                </a:moveTo>
                <a:lnTo>
                  <a:pt x="515107" y="557447"/>
                </a:lnTo>
                <a:lnTo>
                  <a:pt x="503383" y="549476"/>
                </a:lnTo>
                <a:lnTo>
                  <a:pt x="494948" y="536981"/>
                </a:lnTo>
                <a:lnTo>
                  <a:pt x="491844" y="521775"/>
                </a:lnTo>
                <a:lnTo>
                  <a:pt x="494948" y="506570"/>
                </a:lnTo>
                <a:lnTo>
                  <a:pt x="503383" y="494074"/>
                </a:lnTo>
                <a:lnTo>
                  <a:pt x="515834" y="485609"/>
                </a:lnTo>
                <a:lnTo>
                  <a:pt x="530985" y="482494"/>
                </a:lnTo>
                <a:lnTo>
                  <a:pt x="546551" y="485609"/>
                </a:lnTo>
                <a:lnTo>
                  <a:pt x="559140" y="494074"/>
                </a:lnTo>
                <a:lnTo>
                  <a:pt x="567437" y="506570"/>
                </a:lnTo>
                <a:lnTo>
                  <a:pt x="570126" y="521775"/>
                </a:lnTo>
                <a:lnTo>
                  <a:pt x="567022" y="536981"/>
                </a:lnTo>
                <a:lnTo>
                  <a:pt x="558586" y="549476"/>
                </a:lnTo>
                <a:lnTo>
                  <a:pt x="546862" y="557447"/>
                </a:lnTo>
                <a:close/>
              </a:path>
              <a:path w="2047239" h="557529">
                <a:moveTo>
                  <a:pt x="1039445" y="557447"/>
                </a:moveTo>
                <a:lnTo>
                  <a:pt x="1007690" y="557447"/>
                </a:lnTo>
                <a:lnTo>
                  <a:pt x="995966" y="549476"/>
                </a:lnTo>
                <a:lnTo>
                  <a:pt x="987531" y="536981"/>
                </a:lnTo>
                <a:lnTo>
                  <a:pt x="984427" y="521775"/>
                </a:lnTo>
                <a:lnTo>
                  <a:pt x="987531" y="506570"/>
                </a:lnTo>
                <a:lnTo>
                  <a:pt x="995966" y="494074"/>
                </a:lnTo>
                <a:lnTo>
                  <a:pt x="1008417" y="485609"/>
                </a:lnTo>
                <a:lnTo>
                  <a:pt x="1023568" y="482494"/>
                </a:lnTo>
                <a:lnTo>
                  <a:pt x="1038719" y="485609"/>
                </a:lnTo>
                <a:lnTo>
                  <a:pt x="1051169" y="494074"/>
                </a:lnTo>
                <a:lnTo>
                  <a:pt x="1059605" y="506570"/>
                </a:lnTo>
                <a:lnTo>
                  <a:pt x="1062709" y="521775"/>
                </a:lnTo>
                <a:lnTo>
                  <a:pt x="1059605" y="536981"/>
                </a:lnTo>
                <a:lnTo>
                  <a:pt x="1051169" y="549476"/>
                </a:lnTo>
                <a:lnTo>
                  <a:pt x="1039445" y="557447"/>
                </a:lnTo>
                <a:close/>
              </a:path>
              <a:path w="2047239" h="557529">
                <a:moveTo>
                  <a:pt x="1531290" y="557447"/>
                </a:moveTo>
                <a:lnTo>
                  <a:pt x="1499535" y="557447"/>
                </a:lnTo>
                <a:lnTo>
                  <a:pt x="1487811" y="549476"/>
                </a:lnTo>
                <a:lnTo>
                  <a:pt x="1479376" y="536981"/>
                </a:lnTo>
                <a:lnTo>
                  <a:pt x="1476271" y="521775"/>
                </a:lnTo>
                <a:lnTo>
                  <a:pt x="1479376" y="506570"/>
                </a:lnTo>
                <a:lnTo>
                  <a:pt x="1487811" y="494074"/>
                </a:lnTo>
                <a:lnTo>
                  <a:pt x="1500261" y="485609"/>
                </a:lnTo>
                <a:lnTo>
                  <a:pt x="1515412" y="482494"/>
                </a:lnTo>
                <a:lnTo>
                  <a:pt x="1530979" y="485609"/>
                </a:lnTo>
                <a:lnTo>
                  <a:pt x="1543568" y="494074"/>
                </a:lnTo>
                <a:lnTo>
                  <a:pt x="1551864" y="506570"/>
                </a:lnTo>
                <a:lnTo>
                  <a:pt x="1554553" y="521775"/>
                </a:lnTo>
                <a:lnTo>
                  <a:pt x="1551449" y="536981"/>
                </a:lnTo>
                <a:lnTo>
                  <a:pt x="1543014" y="549476"/>
                </a:lnTo>
                <a:lnTo>
                  <a:pt x="1531290" y="557447"/>
                </a:lnTo>
                <a:close/>
              </a:path>
              <a:path w="2047239" h="557529">
                <a:moveTo>
                  <a:pt x="2023873" y="557447"/>
                </a:moveTo>
                <a:lnTo>
                  <a:pt x="1992118" y="557447"/>
                </a:lnTo>
                <a:lnTo>
                  <a:pt x="1980394" y="549476"/>
                </a:lnTo>
                <a:lnTo>
                  <a:pt x="1971958" y="536981"/>
                </a:lnTo>
                <a:lnTo>
                  <a:pt x="1968854" y="521775"/>
                </a:lnTo>
                <a:lnTo>
                  <a:pt x="1971958" y="506570"/>
                </a:lnTo>
                <a:lnTo>
                  <a:pt x="1980394" y="494074"/>
                </a:lnTo>
                <a:lnTo>
                  <a:pt x="1992844" y="485609"/>
                </a:lnTo>
                <a:lnTo>
                  <a:pt x="2007995" y="482494"/>
                </a:lnTo>
                <a:lnTo>
                  <a:pt x="2023146" y="485609"/>
                </a:lnTo>
                <a:lnTo>
                  <a:pt x="2035597" y="494074"/>
                </a:lnTo>
                <a:lnTo>
                  <a:pt x="2044032" y="506570"/>
                </a:lnTo>
                <a:lnTo>
                  <a:pt x="2047136" y="521775"/>
                </a:lnTo>
                <a:lnTo>
                  <a:pt x="2044032" y="536981"/>
                </a:lnTo>
                <a:lnTo>
                  <a:pt x="2035597" y="549476"/>
                </a:lnTo>
                <a:lnTo>
                  <a:pt x="2023873" y="55744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647874" y="4997597"/>
            <a:ext cx="3639125" cy="5289402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34364" y="2509251"/>
            <a:ext cx="66675" cy="66674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34364" y="2785476"/>
            <a:ext cx="66675" cy="6667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34364" y="3061701"/>
            <a:ext cx="66675" cy="66674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1124219" y="2356209"/>
            <a:ext cx="3790950" cy="1406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3300"/>
              </a:lnSpc>
              <a:spcBef>
                <a:spcPts val="100"/>
              </a:spcBef>
            </a:pPr>
            <a:r>
              <a:rPr sz="1600" spc="-85" dirty="0">
                <a:solidFill>
                  <a:srgbClr val="0F0D0D"/>
                </a:solidFill>
                <a:latin typeface="Arial Black"/>
                <a:cs typeface="Arial Black"/>
              </a:rPr>
              <a:t>Появление</a:t>
            </a:r>
            <a:r>
              <a:rPr sz="1600" spc="-90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-80" dirty="0">
                <a:solidFill>
                  <a:srgbClr val="0F0D0D"/>
                </a:solidFill>
                <a:latin typeface="Arial Black"/>
                <a:cs typeface="Arial Black"/>
              </a:rPr>
              <a:t>проблем</a:t>
            </a:r>
            <a:r>
              <a:rPr sz="1600" spc="-85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-170" dirty="0">
                <a:solidFill>
                  <a:srgbClr val="0F0D0D"/>
                </a:solidFill>
                <a:latin typeface="Arial Black"/>
                <a:cs typeface="Arial Black"/>
              </a:rPr>
              <a:t>со</a:t>
            </a:r>
            <a:r>
              <a:rPr sz="1600" spc="-85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-20" dirty="0">
                <a:solidFill>
                  <a:srgbClr val="0F0D0D"/>
                </a:solidFill>
                <a:latin typeface="Arial Black"/>
                <a:cs typeface="Arial Black"/>
              </a:rPr>
              <a:t>сном. </a:t>
            </a:r>
            <a:r>
              <a:rPr sz="1600" spc="-75" dirty="0">
                <a:solidFill>
                  <a:srgbClr val="0F0D0D"/>
                </a:solidFill>
                <a:latin typeface="Arial Black"/>
                <a:cs typeface="Arial Black"/>
              </a:rPr>
              <a:t>Потеря/усиление</a:t>
            </a:r>
            <a:r>
              <a:rPr sz="1600" spc="15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0F0D0D"/>
                </a:solidFill>
                <a:latin typeface="Arial Black"/>
                <a:cs typeface="Arial Black"/>
              </a:rPr>
              <a:t>аппетита. </a:t>
            </a:r>
            <a:r>
              <a:rPr sz="1600" spc="-60" dirty="0">
                <a:solidFill>
                  <a:srgbClr val="0F0D0D"/>
                </a:solidFill>
                <a:latin typeface="Arial Black"/>
                <a:cs typeface="Arial Black"/>
              </a:rPr>
              <a:t>Отсутствие</a:t>
            </a:r>
            <a:r>
              <a:rPr sz="1600" spc="-70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-90" dirty="0">
                <a:solidFill>
                  <a:srgbClr val="0F0D0D"/>
                </a:solidFill>
                <a:latin typeface="Arial Black"/>
                <a:cs typeface="Arial Black"/>
              </a:rPr>
              <a:t>желания</a:t>
            </a:r>
            <a:r>
              <a:rPr sz="1600" spc="-70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-75" dirty="0">
                <a:solidFill>
                  <a:srgbClr val="0F0D0D"/>
                </a:solidFill>
                <a:latin typeface="Arial Black"/>
                <a:cs typeface="Arial Black"/>
              </a:rPr>
              <a:t>заботиться</a:t>
            </a:r>
            <a:r>
              <a:rPr sz="1600" spc="-65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-50" dirty="0">
                <a:solidFill>
                  <a:srgbClr val="0F0D0D"/>
                </a:solidFill>
                <a:latin typeface="Arial Black"/>
                <a:cs typeface="Arial Black"/>
              </a:rPr>
              <a:t>о </a:t>
            </a:r>
            <a:r>
              <a:rPr sz="1600" spc="-140" dirty="0">
                <a:solidFill>
                  <a:srgbClr val="0F0D0D"/>
                </a:solidFill>
                <a:latin typeface="Arial Black"/>
                <a:cs typeface="Arial Black"/>
              </a:rPr>
              <a:t>себе:</a:t>
            </a:r>
            <a:r>
              <a:rPr sz="1600" spc="-120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-65" dirty="0">
                <a:solidFill>
                  <a:srgbClr val="0F0D0D"/>
                </a:solidFill>
                <a:latin typeface="Arial Black"/>
                <a:cs typeface="Arial Black"/>
              </a:rPr>
              <a:t>например,</a:t>
            </a:r>
            <a:r>
              <a:rPr sz="1600" spc="-120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0F0D0D"/>
                </a:solidFill>
                <a:latin typeface="Arial Black"/>
                <a:cs typeface="Arial Black"/>
              </a:rPr>
              <a:t>утрата</a:t>
            </a:r>
            <a:r>
              <a:rPr sz="1600" spc="180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-90" dirty="0">
                <a:solidFill>
                  <a:srgbClr val="0F0D0D"/>
                </a:solidFill>
                <a:latin typeface="Arial Black"/>
                <a:cs typeface="Arial Black"/>
              </a:rPr>
              <a:t>интереса</a:t>
            </a:r>
            <a:r>
              <a:rPr sz="1600" spc="-120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-50" dirty="0">
                <a:solidFill>
                  <a:srgbClr val="0F0D0D"/>
                </a:solidFill>
                <a:latin typeface="Arial Black"/>
                <a:cs typeface="Arial Black"/>
              </a:rPr>
              <a:t>к </a:t>
            </a:r>
            <a:r>
              <a:rPr sz="1600" spc="-90" dirty="0">
                <a:solidFill>
                  <a:srgbClr val="0F0D0D"/>
                </a:solidFill>
                <a:latin typeface="Arial Black"/>
                <a:cs typeface="Arial Black"/>
              </a:rPr>
              <a:t>своему</a:t>
            </a:r>
            <a:r>
              <a:rPr sz="1600" spc="-85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-65" dirty="0">
                <a:solidFill>
                  <a:srgbClr val="0F0D0D"/>
                </a:solidFill>
                <a:latin typeface="Arial Black"/>
                <a:cs typeface="Arial Black"/>
              </a:rPr>
              <a:t>внешнему</a:t>
            </a:r>
            <a:r>
              <a:rPr sz="1600" spc="-80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-20" dirty="0">
                <a:solidFill>
                  <a:srgbClr val="0F0D0D"/>
                </a:solidFill>
                <a:latin typeface="Arial Black"/>
                <a:cs typeface="Arial Black"/>
              </a:rPr>
              <a:t>виду.</a:t>
            </a:r>
            <a:endParaRPr sz="1600">
              <a:latin typeface="Arial Black"/>
              <a:cs typeface="Arial Black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67025" y="5036028"/>
            <a:ext cx="5623560" cy="4600575"/>
            <a:chOff x="667025" y="5036028"/>
            <a:chExt cx="5623560" cy="4600575"/>
          </a:xfrm>
        </p:grpSpPr>
        <p:sp>
          <p:nvSpPr>
            <p:cNvPr id="18" name="object 18"/>
            <p:cNvSpPr/>
            <p:nvPr/>
          </p:nvSpPr>
          <p:spPr>
            <a:xfrm>
              <a:off x="667025" y="5036028"/>
              <a:ext cx="5623560" cy="4600575"/>
            </a:xfrm>
            <a:custGeom>
              <a:avLst/>
              <a:gdLst/>
              <a:ahLst/>
              <a:cxnLst/>
              <a:rect l="l" t="t" r="r" b="b"/>
              <a:pathLst>
                <a:path w="5623560" h="4600575">
                  <a:moveTo>
                    <a:pt x="5343087" y="4600154"/>
                  </a:moveTo>
                  <a:lnTo>
                    <a:pt x="279915" y="4600154"/>
                  </a:lnTo>
                  <a:lnTo>
                    <a:pt x="234598" y="4596481"/>
                  </a:lnTo>
                  <a:lnTo>
                    <a:pt x="191576" y="4585850"/>
                  </a:lnTo>
                  <a:lnTo>
                    <a:pt x="151434" y="4568844"/>
                  </a:lnTo>
                  <a:lnTo>
                    <a:pt x="114754" y="4546045"/>
                  </a:lnTo>
                  <a:lnTo>
                    <a:pt x="82118" y="4518036"/>
                  </a:lnTo>
                  <a:lnTo>
                    <a:pt x="54109" y="4485401"/>
                  </a:lnTo>
                  <a:lnTo>
                    <a:pt x="31310" y="4448720"/>
                  </a:lnTo>
                  <a:lnTo>
                    <a:pt x="14304" y="4408578"/>
                  </a:lnTo>
                  <a:lnTo>
                    <a:pt x="3673" y="4365557"/>
                  </a:lnTo>
                  <a:lnTo>
                    <a:pt x="0" y="4320239"/>
                  </a:lnTo>
                  <a:lnTo>
                    <a:pt x="0" y="279916"/>
                  </a:lnTo>
                  <a:lnTo>
                    <a:pt x="3673" y="234598"/>
                  </a:lnTo>
                  <a:lnTo>
                    <a:pt x="14304" y="191576"/>
                  </a:lnTo>
                  <a:lnTo>
                    <a:pt x="31310" y="151434"/>
                  </a:lnTo>
                  <a:lnTo>
                    <a:pt x="54109" y="114754"/>
                  </a:lnTo>
                  <a:lnTo>
                    <a:pt x="82118" y="82118"/>
                  </a:lnTo>
                  <a:lnTo>
                    <a:pt x="114754" y="54109"/>
                  </a:lnTo>
                  <a:lnTo>
                    <a:pt x="151434" y="31310"/>
                  </a:lnTo>
                  <a:lnTo>
                    <a:pt x="191576" y="14304"/>
                  </a:lnTo>
                  <a:lnTo>
                    <a:pt x="234598" y="3673"/>
                  </a:lnTo>
                  <a:lnTo>
                    <a:pt x="279915" y="0"/>
                  </a:lnTo>
                  <a:lnTo>
                    <a:pt x="5343087" y="0"/>
                  </a:lnTo>
                  <a:lnTo>
                    <a:pt x="5388405" y="3673"/>
                  </a:lnTo>
                  <a:lnTo>
                    <a:pt x="5431426" y="14304"/>
                  </a:lnTo>
                  <a:lnTo>
                    <a:pt x="5471568" y="31310"/>
                  </a:lnTo>
                  <a:lnTo>
                    <a:pt x="5508248" y="54109"/>
                  </a:lnTo>
                  <a:lnTo>
                    <a:pt x="5540884" y="82118"/>
                  </a:lnTo>
                  <a:lnTo>
                    <a:pt x="5568893" y="114754"/>
                  </a:lnTo>
                  <a:lnTo>
                    <a:pt x="5591692" y="151434"/>
                  </a:lnTo>
                  <a:lnTo>
                    <a:pt x="5608698" y="191576"/>
                  </a:lnTo>
                  <a:lnTo>
                    <a:pt x="5619329" y="234598"/>
                  </a:lnTo>
                  <a:lnTo>
                    <a:pt x="5623003" y="279916"/>
                  </a:lnTo>
                  <a:lnTo>
                    <a:pt x="5623003" y="4320239"/>
                  </a:lnTo>
                  <a:lnTo>
                    <a:pt x="5619329" y="4365557"/>
                  </a:lnTo>
                  <a:lnTo>
                    <a:pt x="5608698" y="4408578"/>
                  </a:lnTo>
                  <a:lnTo>
                    <a:pt x="5591692" y="4448720"/>
                  </a:lnTo>
                  <a:lnTo>
                    <a:pt x="5568893" y="4485401"/>
                  </a:lnTo>
                  <a:lnTo>
                    <a:pt x="5540884" y="4518036"/>
                  </a:lnTo>
                  <a:lnTo>
                    <a:pt x="5508248" y="4546045"/>
                  </a:lnTo>
                  <a:lnTo>
                    <a:pt x="5471568" y="4568844"/>
                  </a:lnTo>
                  <a:lnTo>
                    <a:pt x="5431426" y="4585850"/>
                  </a:lnTo>
                  <a:lnTo>
                    <a:pt x="5388405" y="4596481"/>
                  </a:lnTo>
                  <a:lnTo>
                    <a:pt x="5343087" y="4600154"/>
                  </a:lnTo>
                  <a:close/>
                </a:path>
              </a:pathLst>
            </a:custGeom>
            <a:solidFill>
              <a:srgbClr val="E7C2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4364" y="5259731"/>
              <a:ext cx="76200" cy="7619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4364" y="5555006"/>
              <a:ext cx="76200" cy="7619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4364" y="5850281"/>
              <a:ext cx="76200" cy="7619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4364" y="6440831"/>
              <a:ext cx="76200" cy="7619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4364" y="6736106"/>
              <a:ext cx="76200" cy="76199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4364" y="7326656"/>
              <a:ext cx="76200" cy="7619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4364" y="7621931"/>
              <a:ext cx="76200" cy="7619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4364" y="8212481"/>
              <a:ext cx="76200" cy="76199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4364" y="8803031"/>
              <a:ext cx="76200" cy="76199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4364" y="9098306"/>
              <a:ext cx="76200" cy="7619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4364" y="9393581"/>
              <a:ext cx="76200" cy="76199"/>
            </a:xfrm>
            <a:prstGeom prst="rect">
              <a:avLst/>
            </a:prstGeom>
          </p:spPr>
        </p:pic>
      </p:grp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931546" y="990032"/>
            <a:ext cx="6753859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8100"/>
              </a:lnSpc>
              <a:spcBef>
                <a:spcPts val="100"/>
              </a:spcBef>
            </a:pPr>
            <a:r>
              <a:rPr sz="3700" spc="-265" dirty="0"/>
              <a:t>КАК </a:t>
            </a:r>
            <a:r>
              <a:rPr sz="3700" spc="-355" dirty="0"/>
              <a:t>ПОНЯТЬ,</a:t>
            </a:r>
            <a:r>
              <a:rPr sz="3700" spc="-260" dirty="0"/>
              <a:t> </a:t>
            </a:r>
            <a:r>
              <a:rPr sz="3700" spc="-335" dirty="0"/>
              <a:t>ЧТО</a:t>
            </a:r>
            <a:r>
              <a:rPr sz="3700" spc="-260" dirty="0"/>
              <a:t> </a:t>
            </a:r>
            <a:r>
              <a:rPr sz="3700" spc="-285" dirty="0"/>
              <a:t>ВАШЕМУ </a:t>
            </a:r>
            <a:r>
              <a:rPr sz="3700" spc="-390" dirty="0"/>
              <a:t>РЕБЕНКУ</a:t>
            </a:r>
            <a:r>
              <a:rPr sz="3700" spc="-265" dirty="0"/>
              <a:t> </a:t>
            </a:r>
            <a:r>
              <a:rPr sz="3700" spc="-315" dirty="0"/>
              <a:t>НУЖНА</a:t>
            </a:r>
            <a:r>
              <a:rPr sz="3700" spc="-260" dirty="0"/>
              <a:t> </a:t>
            </a:r>
            <a:r>
              <a:rPr sz="3700" spc="-270" dirty="0"/>
              <a:t>ПОМОЩЬ?</a:t>
            </a:r>
            <a:endParaRPr sz="3700"/>
          </a:p>
        </p:txBody>
      </p:sp>
      <p:pic>
        <p:nvPicPr>
          <p:cNvPr id="31" name="object 3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49600" y="2509251"/>
            <a:ext cx="66675" cy="66674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49600" y="3061701"/>
            <a:ext cx="66675" cy="66674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49600" y="3614151"/>
            <a:ext cx="66675" cy="66674"/>
          </a:xfrm>
          <a:prstGeom prst="rect">
            <a:avLst/>
          </a:prstGeom>
        </p:spPr>
      </p:pic>
      <p:sp>
        <p:nvSpPr>
          <p:cNvPr id="34" name="object 34"/>
          <p:cNvSpPr txBox="1"/>
          <p:nvPr/>
        </p:nvSpPr>
        <p:spPr>
          <a:xfrm>
            <a:off x="5539455" y="2356209"/>
            <a:ext cx="3933190" cy="1682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77800" indent="52705">
              <a:lnSpc>
                <a:spcPct val="113300"/>
              </a:lnSpc>
              <a:spcBef>
                <a:spcPts val="100"/>
              </a:spcBef>
            </a:pPr>
            <a:r>
              <a:rPr sz="1600" spc="-65" dirty="0">
                <a:solidFill>
                  <a:srgbClr val="0F0D0D"/>
                </a:solidFill>
                <a:latin typeface="Arial Black"/>
                <a:cs typeface="Arial Black"/>
              </a:rPr>
              <a:t>Замкнутость,</a:t>
            </a:r>
            <a:r>
              <a:rPr sz="1600" spc="-60" dirty="0">
                <a:solidFill>
                  <a:srgbClr val="0F0D0D"/>
                </a:solidFill>
                <a:latin typeface="Arial Black"/>
                <a:cs typeface="Arial Black"/>
              </a:rPr>
              <a:t> отсутствие </a:t>
            </a:r>
            <a:r>
              <a:rPr sz="1600" spc="-55" dirty="0">
                <a:solidFill>
                  <a:srgbClr val="0F0D0D"/>
                </a:solidFill>
                <a:latin typeface="Arial Black"/>
                <a:cs typeface="Arial Black"/>
              </a:rPr>
              <a:t>желания </a:t>
            </a:r>
            <a:r>
              <a:rPr sz="1600" spc="-70" dirty="0">
                <a:solidFill>
                  <a:srgbClr val="0F0D0D"/>
                </a:solidFill>
                <a:latin typeface="Arial Black"/>
                <a:cs typeface="Arial Black"/>
              </a:rPr>
              <a:t>общаться</a:t>
            </a:r>
            <a:r>
              <a:rPr sz="1600" spc="-90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-250" dirty="0">
                <a:solidFill>
                  <a:srgbClr val="0F0D0D"/>
                </a:solidFill>
                <a:latin typeface="Arial Black"/>
                <a:cs typeface="Arial Black"/>
              </a:rPr>
              <a:t>с</a:t>
            </a:r>
            <a:r>
              <a:rPr sz="1600" spc="-85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-30" dirty="0">
                <a:solidFill>
                  <a:srgbClr val="0F0D0D"/>
                </a:solidFill>
                <a:latin typeface="Arial Black"/>
                <a:cs typeface="Arial Black"/>
              </a:rPr>
              <a:t>другими</a:t>
            </a:r>
            <a:r>
              <a:rPr sz="1600" spc="-85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0F0D0D"/>
                </a:solidFill>
                <a:latin typeface="Arial Black"/>
                <a:cs typeface="Arial Black"/>
              </a:rPr>
              <a:t>людьми.</a:t>
            </a:r>
            <a:endParaRPr sz="1600">
              <a:latin typeface="Arial Black"/>
              <a:cs typeface="Arial Black"/>
            </a:endParaRPr>
          </a:p>
          <a:p>
            <a:pPr marL="12700" marR="196850">
              <a:lnSpc>
                <a:spcPct val="113300"/>
              </a:lnSpc>
            </a:pPr>
            <a:r>
              <a:rPr sz="1600" spc="-65" dirty="0">
                <a:solidFill>
                  <a:srgbClr val="0F0D0D"/>
                </a:solidFill>
                <a:latin typeface="Arial Black"/>
                <a:cs typeface="Arial Black"/>
              </a:rPr>
              <a:t>Озвучивание</a:t>
            </a:r>
            <a:r>
              <a:rPr sz="1600" spc="-60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-90" dirty="0">
                <a:solidFill>
                  <a:srgbClr val="0F0D0D"/>
                </a:solidFill>
                <a:latin typeface="Arial Black"/>
                <a:cs typeface="Arial Black"/>
              </a:rPr>
              <a:t>желания</a:t>
            </a:r>
            <a:r>
              <a:rPr sz="1600" spc="-55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0F0D0D"/>
                </a:solidFill>
                <a:latin typeface="Arial Black"/>
                <a:cs typeface="Arial Black"/>
              </a:rPr>
              <a:t>причинить </a:t>
            </a:r>
            <a:r>
              <a:rPr sz="1600" spc="-150" dirty="0">
                <a:solidFill>
                  <a:srgbClr val="0F0D0D"/>
                </a:solidFill>
                <a:latin typeface="Arial Black"/>
                <a:cs typeface="Arial Black"/>
              </a:rPr>
              <a:t>себе</a:t>
            </a:r>
            <a:r>
              <a:rPr sz="1600" spc="-75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-100" dirty="0">
                <a:solidFill>
                  <a:srgbClr val="0F0D0D"/>
                </a:solidFill>
                <a:latin typeface="Arial Black"/>
                <a:cs typeface="Arial Black"/>
              </a:rPr>
              <a:t>физический</a:t>
            </a:r>
            <a:r>
              <a:rPr sz="1600" spc="-75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-20" dirty="0">
                <a:solidFill>
                  <a:srgbClr val="0F0D0D"/>
                </a:solidFill>
                <a:latin typeface="Arial Black"/>
                <a:cs typeface="Arial Black"/>
              </a:rPr>
              <a:t>вред.</a:t>
            </a:r>
            <a:endParaRPr sz="1600">
              <a:latin typeface="Arial Black"/>
              <a:cs typeface="Arial Black"/>
            </a:endParaRPr>
          </a:p>
          <a:p>
            <a:pPr marL="12700" marR="5080">
              <a:lnSpc>
                <a:spcPct val="113300"/>
              </a:lnSpc>
            </a:pPr>
            <a:r>
              <a:rPr sz="1600" spc="-114" dirty="0">
                <a:solidFill>
                  <a:srgbClr val="0F0D0D"/>
                </a:solidFill>
                <a:latin typeface="Arial Black"/>
                <a:cs typeface="Arial Black"/>
              </a:rPr>
              <a:t>Рассуждения</a:t>
            </a:r>
            <a:r>
              <a:rPr sz="1600" spc="-90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-105" dirty="0">
                <a:solidFill>
                  <a:srgbClr val="0F0D0D"/>
                </a:solidFill>
                <a:latin typeface="Arial Black"/>
                <a:cs typeface="Arial Black"/>
              </a:rPr>
              <a:t>на</a:t>
            </a:r>
            <a:r>
              <a:rPr sz="1600" spc="-85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-40" dirty="0">
                <a:solidFill>
                  <a:srgbClr val="0F0D0D"/>
                </a:solidFill>
                <a:latin typeface="Arial Black"/>
                <a:cs typeface="Arial Black"/>
              </a:rPr>
              <a:t>тему</a:t>
            </a:r>
            <a:r>
              <a:rPr sz="1600" spc="-85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0F0D0D"/>
                </a:solidFill>
                <a:latin typeface="Arial Black"/>
                <a:cs typeface="Arial Black"/>
              </a:rPr>
              <a:t>отсутствия </a:t>
            </a:r>
            <a:r>
              <a:rPr sz="1600" spc="-145" dirty="0">
                <a:solidFill>
                  <a:srgbClr val="0F0D0D"/>
                </a:solidFill>
                <a:latin typeface="Arial Black"/>
                <a:cs typeface="Arial Black"/>
              </a:rPr>
              <a:t>смысла</a:t>
            </a:r>
            <a:r>
              <a:rPr sz="1600" spc="-95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-75" dirty="0">
                <a:solidFill>
                  <a:srgbClr val="0F0D0D"/>
                </a:solidFill>
                <a:latin typeface="Arial Black"/>
                <a:cs typeface="Arial Black"/>
              </a:rPr>
              <a:t>жизни,</a:t>
            </a:r>
            <a:r>
              <a:rPr sz="1600" spc="-95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-60" dirty="0">
                <a:solidFill>
                  <a:srgbClr val="0F0D0D"/>
                </a:solidFill>
                <a:latin typeface="Arial Black"/>
                <a:cs typeface="Arial Black"/>
              </a:rPr>
              <a:t>перспектив</a:t>
            </a:r>
            <a:r>
              <a:rPr sz="1600" spc="-95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0F0D0D"/>
                </a:solidFill>
                <a:latin typeface="Arial Black"/>
                <a:cs typeface="Arial Black"/>
              </a:rPr>
              <a:t>и</a:t>
            </a:r>
            <a:r>
              <a:rPr sz="1600" spc="-95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-45" dirty="0">
                <a:solidFill>
                  <a:srgbClr val="0F0D0D"/>
                </a:solidFill>
                <a:latin typeface="Arial Black"/>
                <a:cs typeface="Arial Black"/>
              </a:rPr>
              <a:t>целей.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36" name="object 3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pc="45" dirty="0"/>
              <a:t>https://vk.com/parental_control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746764" y="4459031"/>
            <a:ext cx="6604634" cy="5104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spc="-215" dirty="0">
                <a:solidFill>
                  <a:srgbClr val="FFFFFF"/>
                </a:solidFill>
                <a:latin typeface="Arial Black"/>
                <a:cs typeface="Arial Black"/>
              </a:rPr>
              <a:t>ФРАЗЫ,</a:t>
            </a:r>
            <a:r>
              <a:rPr sz="2300" spc="-15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300" spc="-250" dirty="0">
                <a:solidFill>
                  <a:srgbClr val="FFFFFF"/>
                </a:solidFill>
                <a:latin typeface="Arial Black"/>
                <a:cs typeface="Arial Black"/>
              </a:rPr>
              <a:t>КОТОРЫЕ</a:t>
            </a:r>
            <a:r>
              <a:rPr sz="2300" spc="-1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300" spc="-229" dirty="0">
                <a:solidFill>
                  <a:srgbClr val="FFFFFF"/>
                </a:solidFill>
                <a:latin typeface="Arial Black"/>
                <a:cs typeface="Arial Black"/>
              </a:rPr>
              <a:t>ДОЛЖНЫ</a:t>
            </a:r>
            <a:r>
              <a:rPr sz="2300" spc="-1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300" spc="-195" dirty="0">
                <a:solidFill>
                  <a:srgbClr val="FFFFFF"/>
                </a:solidFill>
                <a:latin typeface="Arial Black"/>
                <a:cs typeface="Arial Black"/>
              </a:rPr>
              <a:t>НАСТОРОЖИТЬ</a:t>
            </a:r>
            <a:endParaRPr sz="2300">
              <a:latin typeface="Arial Black"/>
              <a:cs typeface="Arial Black"/>
            </a:endParaRPr>
          </a:p>
          <a:p>
            <a:pPr marL="410845" marR="1950085">
              <a:lnSpc>
                <a:spcPct val="113999"/>
              </a:lnSpc>
              <a:spcBef>
                <a:spcPts val="2360"/>
              </a:spcBef>
            </a:pPr>
            <a:r>
              <a:rPr sz="1700" spc="-125" dirty="0">
                <a:latin typeface="Arial Black"/>
                <a:cs typeface="Arial Black"/>
              </a:rPr>
              <a:t>Жизнь</a:t>
            </a:r>
            <a:r>
              <a:rPr sz="1700" spc="-114" dirty="0">
                <a:latin typeface="Arial Black"/>
                <a:cs typeface="Arial Black"/>
              </a:rPr>
              <a:t> </a:t>
            </a:r>
            <a:r>
              <a:rPr sz="1700" spc="-120" dirty="0">
                <a:latin typeface="Arial Black"/>
                <a:cs typeface="Arial Black"/>
              </a:rPr>
              <a:t>не</a:t>
            </a:r>
            <a:r>
              <a:rPr sz="1700" spc="-110" dirty="0">
                <a:latin typeface="Arial Black"/>
                <a:cs typeface="Arial Black"/>
              </a:rPr>
              <a:t> </a:t>
            </a:r>
            <a:r>
              <a:rPr sz="1700" spc="-50" dirty="0">
                <a:latin typeface="Arial Black"/>
                <a:cs typeface="Arial Black"/>
              </a:rPr>
              <a:t>стоит</a:t>
            </a:r>
            <a:r>
              <a:rPr sz="1700" spc="-114" dirty="0">
                <a:latin typeface="Arial Black"/>
                <a:cs typeface="Arial Black"/>
              </a:rPr>
              <a:t> </a:t>
            </a:r>
            <a:r>
              <a:rPr sz="1700" spc="-145" dirty="0">
                <a:latin typeface="Arial Black"/>
                <a:cs typeface="Arial Black"/>
              </a:rPr>
              <a:t>всех</a:t>
            </a:r>
            <a:r>
              <a:rPr sz="1700" spc="-110" dirty="0">
                <a:latin typeface="Arial Black"/>
                <a:cs typeface="Arial Black"/>
              </a:rPr>
              <a:t> </a:t>
            </a:r>
            <a:r>
              <a:rPr sz="1700" spc="-95" dirty="0">
                <a:latin typeface="Arial Black"/>
                <a:cs typeface="Arial Black"/>
              </a:rPr>
              <a:t>этих</a:t>
            </a:r>
            <a:r>
              <a:rPr sz="1700" spc="-110" dirty="0">
                <a:latin typeface="Arial Black"/>
                <a:cs typeface="Arial Black"/>
              </a:rPr>
              <a:t> </a:t>
            </a:r>
            <a:r>
              <a:rPr sz="1700" spc="-45" dirty="0">
                <a:latin typeface="Arial Black"/>
                <a:cs typeface="Arial Black"/>
              </a:rPr>
              <a:t>страданий. </a:t>
            </a:r>
            <a:r>
              <a:rPr sz="1700" spc="-110" dirty="0">
                <a:latin typeface="Arial Black"/>
                <a:cs typeface="Arial Black"/>
              </a:rPr>
              <a:t>Вам</a:t>
            </a:r>
            <a:r>
              <a:rPr sz="1700" spc="-114" dirty="0">
                <a:latin typeface="Arial Black"/>
                <a:cs typeface="Arial Black"/>
              </a:rPr>
              <a:t> </a:t>
            </a:r>
            <a:r>
              <a:rPr sz="1700" spc="-105" dirty="0">
                <a:latin typeface="Arial Black"/>
                <a:cs typeface="Arial Black"/>
              </a:rPr>
              <a:t>всем</a:t>
            </a:r>
            <a:r>
              <a:rPr sz="1700" spc="-114" dirty="0">
                <a:latin typeface="Arial Black"/>
                <a:cs typeface="Arial Black"/>
              </a:rPr>
              <a:t> </a:t>
            </a:r>
            <a:r>
              <a:rPr sz="1700" spc="-55" dirty="0">
                <a:latin typeface="Arial Black"/>
                <a:cs typeface="Arial Black"/>
              </a:rPr>
              <a:t>будет</a:t>
            </a:r>
            <a:r>
              <a:rPr sz="1700" spc="-110" dirty="0">
                <a:latin typeface="Arial Black"/>
                <a:cs typeface="Arial Black"/>
              </a:rPr>
              <a:t> </a:t>
            </a:r>
            <a:r>
              <a:rPr sz="1700" spc="-75" dirty="0">
                <a:latin typeface="Arial Black"/>
                <a:cs typeface="Arial Black"/>
              </a:rPr>
              <a:t>лучше</a:t>
            </a:r>
            <a:r>
              <a:rPr sz="1700" spc="-114" dirty="0">
                <a:latin typeface="Arial Black"/>
                <a:cs typeface="Arial Black"/>
              </a:rPr>
              <a:t> </a:t>
            </a:r>
            <a:r>
              <a:rPr sz="1700" spc="-155" dirty="0">
                <a:latin typeface="Arial Black"/>
                <a:cs typeface="Arial Black"/>
              </a:rPr>
              <a:t>без</a:t>
            </a:r>
            <a:r>
              <a:rPr sz="1700" spc="-110" dirty="0">
                <a:latin typeface="Arial Black"/>
                <a:cs typeface="Arial Black"/>
              </a:rPr>
              <a:t> </a:t>
            </a:r>
            <a:r>
              <a:rPr sz="1700" spc="-10" dirty="0">
                <a:latin typeface="Arial Black"/>
                <a:cs typeface="Arial Black"/>
              </a:rPr>
              <a:t>меня.</a:t>
            </a:r>
            <a:endParaRPr sz="1700">
              <a:latin typeface="Arial Black"/>
              <a:cs typeface="Arial Black"/>
            </a:endParaRPr>
          </a:p>
          <a:p>
            <a:pPr marL="410845" marR="1548130">
              <a:lnSpc>
                <a:spcPct val="113999"/>
              </a:lnSpc>
            </a:pPr>
            <a:r>
              <a:rPr sz="1700" spc="-135" dirty="0">
                <a:latin typeface="Arial Black"/>
                <a:cs typeface="Arial Black"/>
              </a:rPr>
              <a:t>Не</a:t>
            </a:r>
            <a:r>
              <a:rPr sz="1700" spc="-110" dirty="0">
                <a:latin typeface="Arial Black"/>
                <a:cs typeface="Arial Black"/>
              </a:rPr>
              <a:t> </a:t>
            </a:r>
            <a:r>
              <a:rPr sz="1700" spc="-114" dirty="0">
                <a:latin typeface="Arial Black"/>
                <a:cs typeface="Arial Black"/>
              </a:rPr>
              <a:t>беспокойся,</a:t>
            </a:r>
            <a:r>
              <a:rPr sz="1700" spc="-110" dirty="0">
                <a:latin typeface="Arial Black"/>
                <a:cs typeface="Arial Black"/>
              </a:rPr>
              <a:t> </a:t>
            </a:r>
            <a:r>
              <a:rPr sz="1700" spc="-85" dirty="0">
                <a:latin typeface="Arial Black"/>
                <a:cs typeface="Arial Black"/>
              </a:rPr>
              <a:t>меня</a:t>
            </a:r>
            <a:r>
              <a:rPr sz="1700" spc="-110" dirty="0">
                <a:latin typeface="Arial Black"/>
                <a:cs typeface="Arial Black"/>
              </a:rPr>
              <a:t> уже </a:t>
            </a:r>
            <a:r>
              <a:rPr sz="1700" spc="-120" dirty="0">
                <a:latin typeface="Arial Black"/>
                <a:cs typeface="Arial Black"/>
              </a:rPr>
              <a:t>не</a:t>
            </a:r>
            <a:r>
              <a:rPr sz="1700" spc="-110" dirty="0">
                <a:latin typeface="Arial Black"/>
                <a:cs typeface="Arial Black"/>
              </a:rPr>
              <a:t> </a:t>
            </a:r>
            <a:r>
              <a:rPr sz="1700" spc="-60" dirty="0">
                <a:latin typeface="Arial Black"/>
                <a:cs typeface="Arial Black"/>
              </a:rPr>
              <a:t>будет,</a:t>
            </a:r>
            <a:r>
              <a:rPr sz="1700" spc="-110" dirty="0">
                <a:latin typeface="Arial Black"/>
                <a:cs typeface="Arial Black"/>
              </a:rPr>
              <a:t> </a:t>
            </a:r>
            <a:r>
              <a:rPr sz="1700" spc="-10" dirty="0">
                <a:latin typeface="Arial Black"/>
                <a:cs typeface="Arial Black"/>
              </a:rPr>
              <a:t>когда </a:t>
            </a:r>
            <a:r>
              <a:rPr sz="1700" spc="-70" dirty="0">
                <a:latin typeface="Arial Black"/>
                <a:cs typeface="Arial Black"/>
              </a:rPr>
              <a:t>придется</a:t>
            </a:r>
            <a:r>
              <a:rPr sz="1700" spc="-114" dirty="0">
                <a:latin typeface="Arial Black"/>
                <a:cs typeface="Arial Black"/>
              </a:rPr>
              <a:t> </a:t>
            </a:r>
            <a:r>
              <a:rPr sz="1700" spc="-275" dirty="0">
                <a:latin typeface="Arial Black"/>
                <a:cs typeface="Arial Black"/>
              </a:rPr>
              <a:t>с</a:t>
            </a:r>
            <a:r>
              <a:rPr sz="1700" spc="-114" dirty="0">
                <a:latin typeface="Arial Black"/>
                <a:cs typeface="Arial Black"/>
              </a:rPr>
              <a:t> </a:t>
            </a:r>
            <a:r>
              <a:rPr sz="1700" spc="-60" dirty="0">
                <a:latin typeface="Arial Black"/>
                <a:cs typeface="Arial Black"/>
              </a:rPr>
              <a:t>этим</a:t>
            </a:r>
            <a:r>
              <a:rPr sz="1700" spc="-110" dirty="0">
                <a:latin typeface="Arial Black"/>
                <a:cs typeface="Arial Black"/>
              </a:rPr>
              <a:t> </a:t>
            </a:r>
            <a:r>
              <a:rPr sz="1700" spc="-10" dirty="0">
                <a:latin typeface="Arial Black"/>
                <a:cs typeface="Arial Black"/>
              </a:rPr>
              <a:t>разбираться.</a:t>
            </a:r>
            <a:endParaRPr sz="1700">
              <a:latin typeface="Arial Black"/>
              <a:cs typeface="Arial Black"/>
            </a:endParaRPr>
          </a:p>
          <a:p>
            <a:pPr marL="410845" marR="1848485" algn="just">
              <a:lnSpc>
                <a:spcPct val="113999"/>
              </a:lnSpc>
            </a:pPr>
            <a:r>
              <a:rPr sz="1700" spc="-180" dirty="0">
                <a:latin typeface="Arial Black"/>
                <a:cs typeface="Arial Black"/>
              </a:rPr>
              <a:t>Ты</a:t>
            </a:r>
            <a:r>
              <a:rPr sz="1700" spc="-130" dirty="0">
                <a:latin typeface="Arial Black"/>
                <a:cs typeface="Arial Black"/>
              </a:rPr>
              <a:t> </a:t>
            </a:r>
            <a:r>
              <a:rPr sz="1700" spc="-85" dirty="0">
                <a:latin typeface="Arial Black"/>
                <a:cs typeface="Arial Black"/>
              </a:rPr>
              <a:t>пожалеешь,</a:t>
            </a:r>
            <a:r>
              <a:rPr sz="1700" spc="-130" dirty="0">
                <a:latin typeface="Arial Black"/>
                <a:cs typeface="Arial Black"/>
              </a:rPr>
              <a:t> </a:t>
            </a:r>
            <a:r>
              <a:rPr sz="1700" spc="-65" dirty="0">
                <a:latin typeface="Arial Black"/>
                <a:cs typeface="Arial Black"/>
              </a:rPr>
              <a:t>когда</a:t>
            </a:r>
            <a:r>
              <a:rPr sz="1700" spc="-130" dirty="0">
                <a:latin typeface="Arial Black"/>
                <a:cs typeface="Arial Black"/>
              </a:rPr>
              <a:t> </a:t>
            </a:r>
            <a:r>
              <a:rPr sz="1700" spc="-85" dirty="0">
                <a:latin typeface="Arial Black"/>
                <a:cs typeface="Arial Black"/>
              </a:rPr>
              <a:t>меня</a:t>
            </a:r>
            <a:r>
              <a:rPr sz="1700" spc="-130" dirty="0">
                <a:latin typeface="Arial Black"/>
                <a:cs typeface="Arial Black"/>
              </a:rPr>
              <a:t> </a:t>
            </a:r>
            <a:r>
              <a:rPr sz="1700" spc="-120" dirty="0">
                <a:latin typeface="Arial Black"/>
                <a:cs typeface="Arial Black"/>
              </a:rPr>
              <a:t>не</a:t>
            </a:r>
            <a:r>
              <a:rPr sz="1700" spc="-130" dirty="0">
                <a:latin typeface="Arial Black"/>
                <a:cs typeface="Arial Black"/>
              </a:rPr>
              <a:t> </a:t>
            </a:r>
            <a:r>
              <a:rPr sz="1700" spc="-85" dirty="0">
                <a:latin typeface="Arial Black"/>
                <a:cs typeface="Arial Black"/>
              </a:rPr>
              <a:t>станет.</a:t>
            </a:r>
            <a:r>
              <a:rPr sz="1700" spc="-80" dirty="0">
                <a:latin typeface="Arial Black"/>
                <a:cs typeface="Arial Black"/>
              </a:rPr>
              <a:t> </a:t>
            </a:r>
            <a:r>
              <a:rPr sz="1700" spc="-114" dirty="0">
                <a:latin typeface="Arial Black"/>
                <a:cs typeface="Arial Black"/>
              </a:rPr>
              <a:t>Скоро</a:t>
            </a:r>
            <a:r>
              <a:rPr sz="1700" spc="-130" dirty="0">
                <a:latin typeface="Arial Black"/>
                <a:cs typeface="Arial Black"/>
              </a:rPr>
              <a:t> </a:t>
            </a:r>
            <a:r>
              <a:rPr sz="1700" spc="-65" dirty="0">
                <a:latin typeface="Arial Black"/>
                <a:cs typeface="Arial Black"/>
              </a:rPr>
              <a:t>я</a:t>
            </a:r>
            <a:r>
              <a:rPr sz="1700" spc="-130" dirty="0">
                <a:latin typeface="Arial Black"/>
                <a:cs typeface="Arial Black"/>
              </a:rPr>
              <a:t> </a:t>
            </a:r>
            <a:r>
              <a:rPr sz="1700" spc="-105" dirty="0">
                <a:latin typeface="Arial Black"/>
                <a:cs typeface="Arial Black"/>
              </a:rPr>
              <a:t>перестану</a:t>
            </a:r>
            <a:r>
              <a:rPr sz="1700" spc="-130" dirty="0">
                <a:latin typeface="Arial Black"/>
                <a:cs typeface="Arial Black"/>
              </a:rPr>
              <a:t> </a:t>
            </a:r>
            <a:r>
              <a:rPr sz="1700" spc="-60" dirty="0">
                <a:latin typeface="Arial Black"/>
                <a:cs typeface="Arial Black"/>
              </a:rPr>
              <a:t>путаться</a:t>
            </a:r>
            <a:r>
              <a:rPr sz="1700" spc="-130" dirty="0">
                <a:latin typeface="Arial Black"/>
                <a:cs typeface="Arial Black"/>
              </a:rPr>
              <a:t> </a:t>
            </a:r>
            <a:r>
              <a:rPr sz="1700" spc="-75" dirty="0">
                <a:latin typeface="Arial Black"/>
                <a:cs typeface="Arial Black"/>
              </a:rPr>
              <a:t>у</a:t>
            </a:r>
            <a:r>
              <a:rPr sz="1700" spc="-130" dirty="0">
                <a:latin typeface="Arial Black"/>
                <a:cs typeface="Arial Black"/>
              </a:rPr>
              <a:t> </a:t>
            </a:r>
            <a:r>
              <a:rPr sz="1700" spc="-140" dirty="0">
                <a:latin typeface="Arial Black"/>
                <a:cs typeface="Arial Black"/>
              </a:rPr>
              <a:t>всех</a:t>
            </a:r>
            <a:r>
              <a:rPr sz="1700" spc="-130" dirty="0">
                <a:latin typeface="Arial Black"/>
                <a:cs typeface="Arial Black"/>
              </a:rPr>
              <a:t> </a:t>
            </a:r>
            <a:r>
              <a:rPr sz="1700" spc="-45" dirty="0">
                <a:latin typeface="Arial Black"/>
                <a:cs typeface="Arial Black"/>
              </a:rPr>
              <a:t>под</a:t>
            </a:r>
            <a:r>
              <a:rPr sz="1700" dirty="0">
                <a:latin typeface="Arial Black"/>
                <a:cs typeface="Arial Black"/>
              </a:rPr>
              <a:t> </a:t>
            </a:r>
            <a:r>
              <a:rPr sz="1700" spc="-70" dirty="0">
                <a:latin typeface="Arial Black"/>
                <a:cs typeface="Arial Black"/>
              </a:rPr>
              <a:t>ногами.</a:t>
            </a:r>
            <a:endParaRPr sz="1700">
              <a:latin typeface="Arial Black"/>
              <a:cs typeface="Arial Black"/>
            </a:endParaRPr>
          </a:p>
          <a:p>
            <a:pPr marL="410845" algn="just">
              <a:lnSpc>
                <a:spcPct val="100000"/>
              </a:lnSpc>
              <a:spcBef>
                <a:spcPts val="280"/>
              </a:spcBef>
            </a:pPr>
            <a:r>
              <a:rPr sz="1700" spc="-120" dirty="0">
                <a:latin typeface="Arial Black"/>
                <a:cs typeface="Arial Black"/>
              </a:rPr>
              <a:t>Скоро</a:t>
            </a:r>
            <a:r>
              <a:rPr sz="1700" spc="-110" dirty="0">
                <a:latin typeface="Arial Black"/>
                <a:cs typeface="Arial Black"/>
              </a:rPr>
              <a:t> </a:t>
            </a:r>
            <a:r>
              <a:rPr sz="1700" spc="-70" dirty="0">
                <a:latin typeface="Arial Black"/>
                <a:cs typeface="Arial Black"/>
              </a:rPr>
              <a:t>я</a:t>
            </a:r>
            <a:r>
              <a:rPr sz="1700" spc="-105" dirty="0">
                <a:latin typeface="Arial Black"/>
                <a:cs typeface="Arial Black"/>
              </a:rPr>
              <a:t> перестану </a:t>
            </a:r>
            <a:r>
              <a:rPr sz="1700" spc="-45" dirty="0">
                <a:latin typeface="Arial Black"/>
                <a:cs typeface="Arial Black"/>
              </a:rPr>
              <a:t>быть</a:t>
            </a:r>
            <a:r>
              <a:rPr sz="1700" spc="-105" dirty="0">
                <a:latin typeface="Arial Black"/>
                <a:cs typeface="Arial Black"/>
              </a:rPr>
              <a:t> всем</a:t>
            </a:r>
            <a:r>
              <a:rPr sz="1700" spc="-110" dirty="0">
                <a:latin typeface="Arial Black"/>
                <a:cs typeface="Arial Black"/>
              </a:rPr>
              <a:t> </a:t>
            </a:r>
            <a:r>
              <a:rPr sz="1700" spc="-10" dirty="0">
                <a:latin typeface="Arial Black"/>
                <a:cs typeface="Arial Black"/>
              </a:rPr>
              <a:t>обузой.</a:t>
            </a:r>
            <a:endParaRPr sz="1700">
              <a:latin typeface="Arial Black"/>
              <a:cs typeface="Arial Black"/>
            </a:endParaRPr>
          </a:p>
          <a:p>
            <a:pPr marL="410845" marR="1539875">
              <a:lnSpc>
                <a:spcPct val="113999"/>
              </a:lnSpc>
            </a:pPr>
            <a:r>
              <a:rPr sz="1700" spc="-204" dirty="0">
                <a:latin typeface="Arial Black"/>
                <a:cs typeface="Arial Black"/>
              </a:rPr>
              <a:t>Я</a:t>
            </a:r>
            <a:r>
              <a:rPr sz="1700" spc="-114" dirty="0">
                <a:latin typeface="Arial Black"/>
                <a:cs typeface="Arial Black"/>
              </a:rPr>
              <a:t> </a:t>
            </a:r>
            <a:r>
              <a:rPr sz="1700" spc="-90" dirty="0">
                <a:latin typeface="Arial Black"/>
                <a:cs typeface="Arial Black"/>
              </a:rPr>
              <a:t>просто</a:t>
            </a:r>
            <a:r>
              <a:rPr sz="1700" spc="-110" dirty="0">
                <a:latin typeface="Arial Black"/>
                <a:cs typeface="Arial Black"/>
              </a:rPr>
              <a:t> </a:t>
            </a:r>
            <a:r>
              <a:rPr sz="1700" spc="-120" dirty="0">
                <a:latin typeface="Arial Black"/>
                <a:cs typeface="Arial Black"/>
              </a:rPr>
              <a:t>не</a:t>
            </a:r>
            <a:r>
              <a:rPr sz="1700" spc="-110" dirty="0">
                <a:latin typeface="Arial Black"/>
                <a:cs typeface="Arial Black"/>
              </a:rPr>
              <a:t> </a:t>
            </a:r>
            <a:r>
              <a:rPr sz="1700" spc="-65" dirty="0">
                <a:latin typeface="Arial Black"/>
                <a:cs typeface="Arial Black"/>
              </a:rPr>
              <a:t>могу</a:t>
            </a:r>
            <a:r>
              <a:rPr sz="1700" spc="-110" dirty="0">
                <a:latin typeface="Arial Black"/>
                <a:cs typeface="Arial Black"/>
              </a:rPr>
              <a:t> </a:t>
            </a:r>
            <a:r>
              <a:rPr sz="1700" spc="-275" dirty="0">
                <a:latin typeface="Arial Black"/>
                <a:cs typeface="Arial Black"/>
              </a:rPr>
              <a:t>с</a:t>
            </a:r>
            <a:r>
              <a:rPr sz="1700" spc="-110" dirty="0">
                <a:latin typeface="Arial Black"/>
                <a:cs typeface="Arial Black"/>
              </a:rPr>
              <a:t> </a:t>
            </a:r>
            <a:r>
              <a:rPr sz="1700" spc="-60" dirty="0">
                <a:latin typeface="Arial Black"/>
                <a:cs typeface="Arial Black"/>
              </a:rPr>
              <a:t>этим</a:t>
            </a:r>
            <a:r>
              <a:rPr sz="1700" spc="-110" dirty="0">
                <a:latin typeface="Arial Black"/>
                <a:cs typeface="Arial Black"/>
              </a:rPr>
              <a:t> </a:t>
            </a:r>
            <a:r>
              <a:rPr sz="1700" spc="-85" dirty="0">
                <a:latin typeface="Arial Black"/>
                <a:cs typeface="Arial Black"/>
              </a:rPr>
              <a:t>справиться,</a:t>
            </a:r>
            <a:r>
              <a:rPr sz="1700" spc="-110" dirty="0">
                <a:latin typeface="Arial Black"/>
                <a:cs typeface="Arial Black"/>
              </a:rPr>
              <a:t> </a:t>
            </a:r>
            <a:r>
              <a:rPr sz="1700" spc="-60" dirty="0">
                <a:latin typeface="Arial Black"/>
                <a:cs typeface="Arial Black"/>
              </a:rPr>
              <a:t>да</a:t>
            </a:r>
            <a:r>
              <a:rPr sz="1700" spc="-110" dirty="0">
                <a:latin typeface="Arial Black"/>
                <a:cs typeface="Arial Black"/>
              </a:rPr>
              <a:t> </a:t>
            </a:r>
            <a:r>
              <a:rPr sz="1700" spc="-50" dirty="0">
                <a:latin typeface="Arial Black"/>
                <a:cs typeface="Arial Black"/>
              </a:rPr>
              <a:t>и </a:t>
            </a:r>
            <a:r>
              <a:rPr sz="1700" spc="-10" dirty="0">
                <a:latin typeface="Arial Black"/>
                <a:cs typeface="Arial Black"/>
              </a:rPr>
              <a:t>зачем?</a:t>
            </a:r>
            <a:endParaRPr sz="1700">
              <a:latin typeface="Arial Black"/>
              <a:cs typeface="Arial Black"/>
            </a:endParaRPr>
          </a:p>
          <a:p>
            <a:pPr marL="410845" marR="1700530">
              <a:lnSpc>
                <a:spcPct val="113999"/>
              </a:lnSpc>
            </a:pPr>
            <a:r>
              <a:rPr sz="1700" spc="-204" dirty="0">
                <a:latin typeface="Arial Black"/>
                <a:cs typeface="Arial Black"/>
              </a:rPr>
              <a:t>Я</a:t>
            </a:r>
            <a:r>
              <a:rPr sz="1700" spc="-105" dirty="0">
                <a:latin typeface="Arial Black"/>
                <a:cs typeface="Arial Black"/>
              </a:rPr>
              <a:t> </a:t>
            </a:r>
            <a:r>
              <a:rPr sz="1700" spc="-75" dirty="0">
                <a:latin typeface="Arial Black"/>
                <a:cs typeface="Arial Black"/>
              </a:rPr>
              <a:t>ничего</a:t>
            </a:r>
            <a:r>
              <a:rPr sz="1700" spc="-105" dirty="0">
                <a:latin typeface="Arial Black"/>
                <a:cs typeface="Arial Black"/>
              </a:rPr>
              <a:t> </a:t>
            </a:r>
            <a:r>
              <a:rPr sz="1700" spc="-120" dirty="0">
                <a:latin typeface="Arial Black"/>
                <a:cs typeface="Arial Black"/>
              </a:rPr>
              <a:t>не</a:t>
            </a:r>
            <a:r>
              <a:rPr sz="1700" spc="-100" dirty="0">
                <a:latin typeface="Arial Black"/>
                <a:cs typeface="Arial Black"/>
              </a:rPr>
              <a:t> </a:t>
            </a:r>
            <a:r>
              <a:rPr sz="1700" spc="-65" dirty="0">
                <a:latin typeface="Arial Black"/>
                <a:cs typeface="Arial Black"/>
              </a:rPr>
              <a:t>могу</a:t>
            </a:r>
            <a:r>
              <a:rPr sz="1700" spc="-105" dirty="0">
                <a:latin typeface="Arial Black"/>
                <a:cs typeface="Arial Black"/>
              </a:rPr>
              <a:t> </a:t>
            </a:r>
            <a:r>
              <a:rPr sz="1700" spc="-95" dirty="0">
                <a:latin typeface="Arial Black"/>
                <a:cs typeface="Arial Black"/>
              </a:rPr>
              <a:t>сделать,</a:t>
            </a:r>
            <a:r>
              <a:rPr sz="1700" spc="-100" dirty="0">
                <a:latin typeface="Arial Black"/>
                <a:cs typeface="Arial Black"/>
              </a:rPr>
              <a:t> </a:t>
            </a:r>
            <a:r>
              <a:rPr sz="1700" spc="-60" dirty="0">
                <a:latin typeface="Arial Black"/>
                <a:cs typeface="Arial Black"/>
              </a:rPr>
              <a:t>чтобы</a:t>
            </a:r>
            <a:r>
              <a:rPr sz="1700" spc="-105" dirty="0">
                <a:latin typeface="Arial Black"/>
                <a:cs typeface="Arial Black"/>
              </a:rPr>
              <a:t> </a:t>
            </a:r>
            <a:r>
              <a:rPr sz="1700" spc="-10" dirty="0">
                <a:latin typeface="Arial Black"/>
                <a:cs typeface="Arial Black"/>
              </a:rPr>
              <a:t>что</a:t>
            </a:r>
            <a:r>
              <a:rPr sz="1700" b="1" spc="-10" dirty="0">
                <a:latin typeface="Tahoma"/>
                <a:cs typeface="Tahoma"/>
              </a:rPr>
              <a:t>‑</a:t>
            </a:r>
            <a:r>
              <a:rPr sz="1700" spc="-10" dirty="0">
                <a:latin typeface="Arial Black"/>
                <a:cs typeface="Arial Black"/>
              </a:rPr>
              <a:t>то изменить.</a:t>
            </a:r>
            <a:endParaRPr sz="1700">
              <a:latin typeface="Arial Black"/>
              <a:cs typeface="Arial Black"/>
            </a:endParaRPr>
          </a:p>
          <a:p>
            <a:pPr marL="410845" marR="3479165">
              <a:lnSpc>
                <a:spcPct val="113999"/>
              </a:lnSpc>
            </a:pPr>
            <a:r>
              <a:rPr sz="1700" spc="-40" dirty="0">
                <a:latin typeface="Arial Black"/>
                <a:cs typeface="Arial Black"/>
              </a:rPr>
              <a:t>У</a:t>
            </a:r>
            <a:r>
              <a:rPr sz="1700" spc="-125" dirty="0">
                <a:latin typeface="Arial Black"/>
                <a:cs typeface="Arial Black"/>
              </a:rPr>
              <a:t> </a:t>
            </a:r>
            <a:r>
              <a:rPr sz="1700" spc="-85" dirty="0">
                <a:latin typeface="Arial Black"/>
                <a:cs typeface="Arial Black"/>
              </a:rPr>
              <a:t>меня</a:t>
            </a:r>
            <a:r>
              <a:rPr sz="1700" spc="-120" dirty="0">
                <a:latin typeface="Arial Black"/>
                <a:cs typeface="Arial Black"/>
              </a:rPr>
              <a:t> </a:t>
            </a:r>
            <a:r>
              <a:rPr sz="1700" spc="-60" dirty="0">
                <a:latin typeface="Arial Black"/>
                <a:cs typeface="Arial Black"/>
              </a:rPr>
              <a:t>нет</a:t>
            </a:r>
            <a:r>
              <a:rPr sz="1700" spc="-125" dirty="0">
                <a:latin typeface="Arial Black"/>
                <a:cs typeface="Arial Black"/>
              </a:rPr>
              <a:t> </a:t>
            </a:r>
            <a:r>
              <a:rPr sz="1700" spc="-10" dirty="0">
                <a:latin typeface="Arial Black"/>
                <a:cs typeface="Arial Black"/>
              </a:rPr>
              <a:t>выхода. </a:t>
            </a:r>
            <a:r>
              <a:rPr sz="1700" spc="-70" dirty="0">
                <a:latin typeface="Arial Black"/>
                <a:cs typeface="Arial Black"/>
              </a:rPr>
              <a:t>Лучше</a:t>
            </a:r>
            <a:r>
              <a:rPr sz="1700" spc="-120" dirty="0">
                <a:latin typeface="Arial Black"/>
                <a:cs typeface="Arial Black"/>
              </a:rPr>
              <a:t> </a:t>
            </a:r>
            <a:r>
              <a:rPr sz="1700" spc="-105" dirty="0">
                <a:latin typeface="Arial Black"/>
                <a:cs typeface="Arial Black"/>
              </a:rPr>
              <a:t>бы</a:t>
            </a:r>
            <a:r>
              <a:rPr sz="1700" spc="-114" dirty="0">
                <a:latin typeface="Arial Black"/>
                <a:cs typeface="Arial Black"/>
              </a:rPr>
              <a:t> </a:t>
            </a:r>
            <a:r>
              <a:rPr sz="1700" spc="-90" dirty="0">
                <a:latin typeface="Arial Black"/>
                <a:cs typeface="Arial Black"/>
              </a:rPr>
              <a:t>мне</a:t>
            </a:r>
            <a:r>
              <a:rPr sz="1700" spc="-120" dirty="0">
                <a:latin typeface="Arial Black"/>
                <a:cs typeface="Arial Black"/>
              </a:rPr>
              <a:t> </a:t>
            </a:r>
            <a:r>
              <a:rPr sz="1700" spc="-50" dirty="0">
                <a:latin typeface="Arial Black"/>
                <a:cs typeface="Arial Black"/>
              </a:rPr>
              <a:t>умереть.</a:t>
            </a:r>
            <a:endParaRPr sz="1700">
              <a:latin typeface="Arial Black"/>
              <a:cs typeface="Arial Black"/>
            </a:endParaRPr>
          </a:p>
          <a:p>
            <a:pPr marL="410845">
              <a:lnSpc>
                <a:spcPct val="100000"/>
              </a:lnSpc>
              <a:spcBef>
                <a:spcPts val="285"/>
              </a:spcBef>
            </a:pPr>
            <a:r>
              <a:rPr sz="1700" spc="-70" dirty="0">
                <a:latin typeface="Arial Black"/>
                <a:cs typeface="Arial Black"/>
              </a:rPr>
              <a:t>Лучше</a:t>
            </a:r>
            <a:r>
              <a:rPr sz="1700" spc="-120" dirty="0">
                <a:latin typeface="Arial Black"/>
                <a:cs typeface="Arial Black"/>
              </a:rPr>
              <a:t> </a:t>
            </a:r>
            <a:r>
              <a:rPr sz="1700" spc="-105" dirty="0">
                <a:latin typeface="Arial Black"/>
                <a:cs typeface="Arial Black"/>
              </a:rPr>
              <a:t>бы</a:t>
            </a:r>
            <a:r>
              <a:rPr sz="1700" spc="-120" dirty="0">
                <a:latin typeface="Arial Black"/>
                <a:cs typeface="Arial Black"/>
              </a:rPr>
              <a:t> </a:t>
            </a:r>
            <a:r>
              <a:rPr sz="1700" spc="-90" dirty="0">
                <a:latin typeface="Arial Black"/>
                <a:cs typeface="Arial Black"/>
              </a:rPr>
              <a:t>мне</a:t>
            </a:r>
            <a:r>
              <a:rPr sz="1700" spc="-114" dirty="0">
                <a:latin typeface="Arial Black"/>
                <a:cs typeface="Arial Black"/>
              </a:rPr>
              <a:t> </a:t>
            </a:r>
            <a:r>
              <a:rPr sz="1700" spc="-65" dirty="0">
                <a:latin typeface="Arial Black"/>
                <a:cs typeface="Arial Black"/>
              </a:rPr>
              <a:t>вообще</a:t>
            </a:r>
            <a:r>
              <a:rPr sz="1700" spc="-120" dirty="0">
                <a:latin typeface="Arial Black"/>
                <a:cs typeface="Arial Black"/>
              </a:rPr>
              <a:t> не</a:t>
            </a:r>
            <a:r>
              <a:rPr sz="1700" spc="-114" dirty="0">
                <a:latin typeface="Arial Black"/>
                <a:cs typeface="Arial Black"/>
              </a:rPr>
              <a:t> </a:t>
            </a:r>
            <a:r>
              <a:rPr sz="1700" spc="-10" dirty="0">
                <a:latin typeface="Arial Black"/>
                <a:cs typeface="Arial Black"/>
              </a:rPr>
              <a:t>рождаться.</a:t>
            </a:r>
            <a:endParaRPr sz="1700">
              <a:latin typeface="Arial Black"/>
              <a:cs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72170" y="3228391"/>
            <a:ext cx="1704975" cy="1609090"/>
          </a:xfrm>
          <a:custGeom>
            <a:avLst/>
            <a:gdLst/>
            <a:ahLst/>
            <a:cxnLst/>
            <a:rect l="l" t="t" r="r" b="b"/>
            <a:pathLst>
              <a:path w="1704975" h="1609089">
                <a:moveTo>
                  <a:pt x="32586" y="65693"/>
                </a:moveTo>
                <a:lnTo>
                  <a:pt x="19972" y="63113"/>
                </a:lnTo>
                <a:lnTo>
                  <a:pt x="9607" y="56100"/>
                </a:lnTo>
                <a:lnTo>
                  <a:pt x="2584" y="45749"/>
                </a:lnTo>
                <a:lnTo>
                  <a:pt x="0" y="33153"/>
                </a:lnTo>
                <a:lnTo>
                  <a:pt x="2584" y="20558"/>
                </a:lnTo>
                <a:lnTo>
                  <a:pt x="9607" y="10207"/>
                </a:lnTo>
                <a:lnTo>
                  <a:pt x="19972" y="3194"/>
                </a:lnTo>
                <a:lnTo>
                  <a:pt x="32586" y="613"/>
                </a:lnTo>
                <a:lnTo>
                  <a:pt x="45460" y="3194"/>
                </a:lnTo>
                <a:lnTo>
                  <a:pt x="55797" y="10207"/>
                </a:lnTo>
                <a:lnTo>
                  <a:pt x="62676" y="20558"/>
                </a:lnTo>
                <a:lnTo>
                  <a:pt x="65173" y="33153"/>
                </a:lnTo>
                <a:lnTo>
                  <a:pt x="62589" y="45749"/>
                </a:lnTo>
                <a:lnTo>
                  <a:pt x="55566" y="56100"/>
                </a:lnTo>
                <a:lnTo>
                  <a:pt x="45200" y="63113"/>
                </a:lnTo>
                <a:lnTo>
                  <a:pt x="32586" y="65693"/>
                </a:lnTo>
                <a:close/>
              </a:path>
              <a:path w="1704975" h="1609089">
                <a:moveTo>
                  <a:pt x="442690" y="65079"/>
                </a:moveTo>
                <a:lnTo>
                  <a:pt x="430076" y="62499"/>
                </a:lnTo>
                <a:lnTo>
                  <a:pt x="419710" y="55486"/>
                </a:lnTo>
                <a:lnTo>
                  <a:pt x="412688" y="45135"/>
                </a:lnTo>
                <a:lnTo>
                  <a:pt x="410103" y="32539"/>
                </a:lnTo>
                <a:lnTo>
                  <a:pt x="412688" y="19944"/>
                </a:lnTo>
                <a:lnTo>
                  <a:pt x="419710" y="9593"/>
                </a:lnTo>
                <a:lnTo>
                  <a:pt x="430076" y="2580"/>
                </a:lnTo>
                <a:lnTo>
                  <a:pt x="442690" y="0"/>
                </a:lnTo>
                <a:lnTo>
                  <a:pt x="455304" y="2580"/>
                </a:lnTo>
                <a:lnTo>
                  <a:pt x="465670" y="9593"/>
                </a:lnTo>
                <a:lnTo>
                  <a:pt x="472693" y="19944"/>
                </a:lnTo>
                <a:lnTo>
                  <a:pt x="475277" y="32539"/>
                </a:lnTo>
                <a:lnTo>
                  <a:pt x="472693" y="45135"/>
                </a:lnTo>
                <a:lnTo>
                  <a:pt x="465670" y="55486"/>
                </a:lnTo>
                <a:lnTo>
                  <a:pt x="455304" y="62499"/>
                </a:lnTo>
                <a:lnTo>
                  <a:pt x="442690" y="65079"/>
                </a:lnTo>
                <a:close/>
              </a:path>
              <a:path w="1704975" h="1609089">
                <a:moveTo>
                  <a:pt x="852180" y="65079"/>
                </a:moveTo>
                <a:lnTo>
                  <a:pt x="839566" y="62499"/>
                </a:lnTo>
                <a:lnTo>
                  <a:pt x="829200" y="55486"/>
                </a:lnTo>
                <a:lnTo>
                  <a:pt x="822177" y="45135"/>
                </a:lnTo>
                <a:lnTo>
                  <a:pt x="819593" y="32539"/>
                </a:lnTo>
                <a:lnTo>
                  <a:pt x="822177" y="19944"/>
                </a:lnTo>
                <a:lnTo>
                  <a:pt x="829200" y="9593"/>
                </a:lnTo>
                <a:lnTo>
                  <a:pt x="839566" y="2580"/>
                </a:lnTo>
                <a:lnTo>
                  <a:pt x="852180" y="0"/>
                </a:lnTo>
                <a:lnTo>
                  <a:pt x="865053" y="2580"/>
                </a:lnTo>
                <a:lnTo>
                  <a:pt x="875390" y="9593"/>
                </a:lnTo>
                <a:lnTo>
                  <a:pt x="882269" y="19944"/>
                </a:lnTo>
                <a:lnTo>
                  <a:pt x="884767" y="32539"/>
                </a:lnTo>
                <a:lnTo>
                  <a:pt x="882182" y="45135"/>
                </a:lnTo>
                <a:lnTo>
                  <a:pt x="875160" y="55486"/>
                </a:lnTo>
                <a:lnTo>
                  <a:pt x="864794" y="62499"/>
                </a:lnTo>
                <a:lnTo>
                  <a:pt x="852180" y="65079"/>
                </a:lnTo>
                <a:close/>
              </a:path>
              <a:path w="1704975" h="1609089">
                <a:moveTo>
                  <a:pt x="1262284" y="65079"/>
                </a:moveTo>
                <a:lnTo>
                  <a:pt x="1249670" y="62499"/>
                </a:lnTo>
                <a:lnTo>
                  <a:pt x="1239304" y="55486"/>
                </a:lnTo>
                <a:lnTo>
                  <a:pt x="1232281" y="45135"/>
                </a:lnTo>
                <a:lnTo>
                  <a:pt x="1229697" y="32539"/>
                </a:lnTo>
                <a:lnTo>
                  <a:pt x="1232281" y="19944"/>
                </a:lnTo>
                <a:lnTo>
                  <a:pt x="1239304" y="9593"/>
                </a:lnTo>
                <a:lnTo>
                  <a:pt x="1249670" y="2580"/>
                </a:lnTo>
                <a:lnTo>
                  <a:pt x="1262284" y="0"/>
                </a:lnTo>
                <a:lnTo>
                  <a:pt x="1274898" y="2580"/>
                </a:lnTo>
                <a:lnTo>
                  <a:pt x="1285264" y="9593"/>
                </a:lnTo>
                <a:lnTo>
                  <a:pt x="1292286" y="19944"/>
                </a:lnTo>
                <a:lnTo>
                  <a:pt x="1294871" y="32539"/>
                </a:lnTo>
                <a:lnTo>
                  <a:pt x="1292286" y="45135"/>
                </a:lnTo>
                <a:lnTo>
                  <a:pt x="1285264" y="55486"/>
                </a:lnTo>
                <a:lnTo>
                  <a:pt x="1274898" y="62499"/>
                </a:lnTo>
                <a:lnTo>
                  <a:pt x="1262284" y="65079"/>
                </a:lnTo>
                <a:close/>
              </a:path>
              <a:path w="1704975" h="1609089">
                <a:moveTo>
                  <a:pt x="1671773" y="65693"/>
                </a:moveTo>
                <a:lnTo>
                  <a:pt x="1659159" y="63113"/>
                </a:lnTo>
                <a:lnTo>
                  <a:pt x="1648793" y="56100"/>
                </a:lnTo>
                <a:lnTo>
                  <a:pt x="1641770" y="45749"/>
                </a:lnTo>
                <a:lnTo>
                  <a:pt x="1639186" y="33153"/>
                </a:lnTo>
                <a:lnTo>
                  <a:pt x="1641770" y="20558"/>
                </a:lnTo>
                <a:lnTo>
                  <a:pt x="1648793" y="10207"/>
                </a:lnTo>
                <a:lnTo>
                  <a:pt x="1659159" y="3194"/>
                </a:lnTo>
                <a:lnTo>
                  <a:pt x="1671773" y="613"/>
                </a:lnTo>
                <a:lnTo>
                  <a:pt x="1684387" y="3194"/>
                </a:lnTo>
                <a:lnTo>
                  <a:pt x="1694753" y="10207"/>
                </a:lnTo>
                <a:lnTo>
                  <a:pt x="1701775" y="20558"/>
                </a:lnTo>
                <a:lnTo>
                  <a:pt x="1704360" y="33153"/>
                </a:lnTo>
                <a:lnTo>
                  <a:pt x="1701775" y="45749"/>
                </a:lnTo>
                <a:lnTo>
                  <a:pt x="1694753" y="56100"/>
                </a:lnTo>
                <a:lnTo>
                  <a:pt x="1684387" y="63113"/>
                </a:lnTo>
                <a:lnTo>
                  <a:pt x="1671773" y="65693"/>
                </a:lnTo>
                <a:close/>
              </a:path>
              <a:path w="1704975" h="1609089">
                <a:moveTo>
                  <a:pt x="32586" y="442665"/>
                </a:moveTo>
                <a:lnTo>
                  <a:pt x="19972" y="440084"/>
                </a:lnTo>
                <a:lnTo>
                  <a:pt x="9607" y="433072"/>
                </a:lnTo>
                <a:lnTo>
                  <a:pt x="2584" y="422721"/>
                </a:lnTo>
                <a:lnTo>
                  <a:pt x="0" y="410125"/>
                </a:lnTo>
                <a:lnTo>
                  <a:pt x="2584" y="397529"/>
                </a:lnTo>
                <a:lnTo>
                  <a:pt x="9607" y="387178"/>
                </a:lnTo>
                <a:lnTo>
                  <a:pt x="19973" y="380165"/>
                </a:lnTo>
                <a:lnTo>
                  <a:pt x="32586" y="377585"/>
                </a:lnTo>
                <a:lnTo>
                  <a:pt x="45546" y="380165"/>
                </a:lnTo>
                <a:lnTo>
                  <a:pt x="56028" y="387178"/>
                </a:lnTo>
                <a:lnTo>
                  <a:pt x="62935" y="397529"/>
                </a:lnTo>
                <a:lnTo>
                  <a:pt x="65173" y="410125"/>
                </a:lnTo>
                <a:lnTo>
                  <a:pt x="62589" y="422721"/>
                </a:lnTo>
                <a:lnTo>
                  <a:pt x="55566" y="433072"/>
                </a:lnTo>
                <a:lnTo>
                  <a:pt x="45200" y="440084"/>
                </a:lnTo>
                <a:lnTo>
                  <a:pt x="32586" y="442665"/>
                </a:lnTo>
                <a:close/>
              </a:path>
              <a:path w="1704975" h="1609089">
                <a:moveTo>
                  <a:pt x="442690" y="442665"/>
                </a:moveTo>
                <a:lnTo>
                  <a:pt x="430076" y="440084"/>
                </a:lnTo>
                <a:lnTo>
                  <a:pt x="419710" y="433072"/>
                </a:lnTo>
                <a:lnTo>
                  <a:pt x="412688" y="422721"/>
                </a:lnTo>
                <a:lnTo>
                  <a:pt x="410103" y="410125"/>
                </a:lnTo>
                <a:lnTo>
                  <a:pt x="412688" y="397529"/>
                </a:lnTo>
                <a:lnTo>
                  <a:pt x="419711" y="387178"/>
                </a:lnTo>
                <a:lnTo>
                  <a:pt x="430076" y="380165"/>
                </a:lnTo>
                <a:lnTo>
                  <a:pt x="442690" y="377585"/>
                </a:lnTo>
                <a:lnTo>
                  <a:pt x="455304" y="380165"/>
                </a:lnTo>
                <a:lnTo>
                  <a:pt x="465670" y="387178"/>
                </a:lnTo>
                <a:lnTo>
                  <a:pt x="472693" y="397529"/>
                </a:lnTo>
                <a:lnTo>
                  <a:pt x="475277" y="410125"/>
                </a:lnTo>
                <a:lnTo>
                  <a:pt x="472693" y="422721"/>
                </a:lnTo>
                <a:lnTo>
                  <a:pt x="465670" y="433072"/>
                </a:lnTo>
                <a:lnTo>
                  <a:pt x="455304" y="440084"/>
                </a:lnTo>
                <a:lnTo>
                  <a:pt x="442690" y="442665"/>
                </a:lnTo>
                <a:close/>
              </a:path>
              <a:path w="1704975" h="1609089">
                <a:moveTo>
                  <a:pt x="852180" y="442665"/>
                </a:moveTo>
                <a:lnTo>
                  <a:pt x="839566" y="440084"/>
                </a:lnTo>
                <a:lnTo>
                  <a:pt x="829200" y="433072"/>
                </a:lnTo>
                <a:lnTo>
                  <a:pt x="822177" y="422721"/>
                </a:lnTo>
                <a:lnTo>
                  <a:pt x="819593" y="410125"/>
                </a:lnTo>
                <a:lnTo>
                  <a:pt x="822177" y="397529"/>
                </a:lnTo>
                <a:lnTo>
                  <a:pt x="829200" y="387178"/>
                </a:lnTo>
                <a:lnTo>
                  <a:pt x="839566" y="380165"/>
                </a:lnTo>
                <a:lnTo>
                  <a:pt x="852180" y="377585"/>
                </a:lnTo>
                <a:lnTo>
                  <a:pt x="865139" y="380165"/>
                </a:lnTo>
                <a:lnTo>
                  <a:pt x="875621" y="387178"/>
                </a:lnTo>
                <a:lnTo>
                  <a:pt x="882528" y="397529"/>
                </a:lnTo>
                <a:lnTo>
                  <a:pt x="884767" y="410125"/>
                </a:lnTo>
                <a:lnTo>
                  <a:pt x="882182" y="422721"/>
                </a:lnTo>
                <a:lnTo>
                  <a:pt x="875160" y="433072"/>
                </a:lnTo>
                <a:lnTo>
                  <a:pt x="864794" y="440084"/>
                </a:lnTo>
                <a:lnTo>
                  <a:pt x="852180" y="442665"/>
                </a:lnTo>
                <a:close/>
              </a:path>
              <a:path w="1704975" h="1609089">
                <a:moveTo>
                  <a:pt x="1262284" y="442665"/>
                </a:moveTo>
                <a:lnTo>
                  <a:pt x="1249670" y="440084"/>
                </a:lnTo>
                <a:lnTo>
                  <a:pt x="1239304" y="433072"/>
                </a:lnTo>
                <a:lnTo>
                  <a:pt x="1232281" y="422721"/>
                </a:lnTo>
                <a:lnTo>
                  <a:pt x="1229697" y="410125"/>
                </a:lnTo>
                <a:lnTo>
                  <a:pt x="1232281" y="397529"/>
                </a:lnTo>
                <a:lnTo>
                  <a:pt x="1239304" y="387178"/>
                </a:lnTo>
                <a:lnTo>
                  <a:pt x="1249670" y="380165"/>
                </a:lnTo>
                <a:lnTo>
                  <a:pt x="1262284" y="377585"/>
                </a:lnTo>
                <a:lnTo>
                  <a:pt x="1275157" y="380165"/>
                </a:lnTo>
                <a:lnTo>
                  <a:pt x="1285494" y="387178"/>
                </a:lnTo>
                <a:lnTo>
                  <a:pt x="1292373" y="397529"/>
                </a:lnTo>
                <a:lnTo>
                  <a:pt x="1294871" y="410125"/>
                </a:lnTo>
                <a:lnTo>
                  <a:pt x="1292286" y="422721"/>
                </a:lnTo>
                <a:lnTo>
                  <a:pt x="1285264" y="433072"/>
                </a:lnTo>
                <a:lnTo>
                  <a:pt x="1274898" y="440084"/>
                </a:lnTo>
                <a:lnTo>
                  <a:pt x="1262284" y="442665"/>
                </a:lnTo>
                <a:close/>
              </a:path>
              <a:path w="1704975" h="1609089">
                <a:moveTo>
                  <a:pt x="1672387" y="442665"/>
                </a:moveTo>
                <a:lnTo>
                  <a:pt x="1659773" y="440084"/>
                </a:lnTo>
                <a:lnTo>
                  <a:pt x="1649408" y="433072"/>
                </a:lnTo>
                <a:lnTo>
                  <a:pt x="1642385" y="422721"/>
                </a:lnTo>
                <a:lnTo>
                  <a:pt x="1639801" y="410125"/>
                </a:lnTo>
                <a:lnTo>
                  <a:pt x="1642385" y="397529"/>
                </a:lnTo>
                <a:lnTo>
                  <a:pt x="1649408" y="387178"/>
                </a:lnTo>
                <a:lnTo>
                  <a:pt x="1659774" y="380165"/>
                </a:lnTo>
                <a:lnTo>
                  <a:pt x="1672387" y="377585"/>
                </a:lnTo>
                <a:lnTo>
                  <a:pt x="1685002" y="380165"/>
                </a:lnTo>
                <a:lnTo>
                  <a:pt x="1695368" y="387178"/>
                </a:lnTo>
                <a:lnTo>
                  <a:pt x="1702390" y="397529"/>
                </a:lnTo>
                <a:lnTo>
                  <a:pt x="1704974" y="410125"/>
                </a:lnTo>
                <a:lnTo>
                  <a:pt x="1702390" y="422721"/>
                </a:lnTo>
                <a:lnTo>
                  <a:pt x="1695367" y="433072"/>
                </a:lnTo>
                <a:lnTo>
                  <a:pt x="1685001" y="440084"/>
                </a:lnTo>
                <a:lnTo>
                  <a:pt x="1672387" y="442665"/>
                </a:lnTo>
                <a:close/>
              </a:path>
              <a:path w="1704975" h="1609089">
                <a:moveTo>
                  <a:pt x="32586" y="831301"/>
                </a:moveTo>
                <a:lnTo>
                  <a:pt x="19972" y="828721"/>
                </a:lnTo>
                <a:lnTo>
                  <a:pt x="9607" y="821708"/>
                </a:lnTo>
                <a:lnTo>
                  <a:pt x="2584" y="811357"/>
                </a:lnTo>
                <a:lnTo>
                  <a:pt x="0" y="798761"/>
                </a:lnTo>
                <a:lnTo>
                  <a:pt x="2584" y="786166"/>
                </a:lnTo>
                <a:lnTo>
                  <a:pt x="9607" y="775815"/>
                </a:lnTo>
                <a:lnTo>
                  <a:pt x="19972" y="768802"/>
                </a:lnTo>
                <a:lnTo>
                  <a:pt x="32586" y="766222"/>
                </a:lnTo>
                <a:lnTo>
                  <a:pt x="45546" y="768802"/>
                </a:lnTo>
                <a:lnTo>
                  <a:pt x="56028" y="775815"/>
                </a:lnTo>
                <a:lnTo>
                  <a:pt x="62935" y="786166"/>
                </a:lnTo>
                <a:lnTo>
                  <a:pt x="65173" y="798761"/>
                </a:lnTo>
                <a:lnTo>
                  <a:pt x="62589" y="811357"/>
                </a:lnTo>
                <a:lnTo>
                  <a:pt x="55566" y="821708"/>
                </a:lnTo>
                <a:lnTo>
                  <a:pt x="45200" y="828721"/>
                </a:lnTo>
                <a:lnTo>
                  <a:pt x="32586" y="831301"/>
                </a:lnTo>
                <a:close/>
              </a:path>
              <a:path w="1704975" h="1609089">
                <a:moveTo>
                  <a:pt x="442690" y="831301"/>
                </a:moveTo>
                <a:lnTo>
                  <a:pt x="430076" y="828721"/>
                </a:lnTo>
                <a:lnTo>
                  <a:pt x="419710" y="821708"/>
                </a:lnTo>
                <a:lnTo>
                  <a:pt x="412688" y="811357"/>
                </a:lnTo>
                <a:lnTo>
                  <a:pt x="410103" y="798761"/>
                </a:lnTo>
                <a:lnTo>
                  <a:pt x="412688" y="786166"/>
                </a:lnTo>
                <a:lnTo>
                  <a:pt x="419710" y="775815"/>
                </a:lnTo>
                <a:lnTo>
                  <a:pt x="430076" y="768802"/>
                </a:lnTo>
                <a:lnTo>
                  <a:pt x="442690" y="766222"/>
                </a:lnTo>
                <a:lnTo>
                  <a:pt x="455304" y="768802"/>
                </a:lnTo>
                <a:lnTo>
                  <a:pt x="465670" y="775815"/>
                </a:lnTo>
                <a:lnTo>
                  <a:pt x="472693" y="786166"/>
                </a:lnTo>
                <a:lnTo>
                  <a:pt x="475277" y="798761"/>
                </a:lnTo>
                <a:lnTo>
                  <a:pt x="472693" y="811357"/>
                </a:lnTo>
                <a:lnTo>
                  <a:pt x="465670" y="821708"/>
                </a:lnTo>
                <a:lnTo>
                  <a:pt x="455305" y="828721"/>
                </a:lnTo>
                <a:lnTo>
                  <a:pt x="442690" y="831301"/>
                </a:lnTo>
                <a:close/>
              </a:path>
              <a:path w="1704975" h="1609089">
                <a:moveTo>
                  <a:pt x="852794" y="831301"/>
                </a:moveTo>
                <a:lnTo>
                  <a:pt x="840180" y="828721"/>
                </a:lnTo>
                <a:lnTo>
                  <a:pt x="829814" y="821708"/>
                </a:lnTo>
                <a:lnTo>
                  <a:pt x="822792" y="811357"/>
                </a:lnTo>
                <a:lnTo>
                  <a:pt x="820207" y="798761"/>
                </a:lnTo>
                <a:lnTo>
                  <a:pt x="822792" y="786166"/>
                </a:lnTo>
                <a:lnTo>
                  <a:pt x="829814" y="775815"/>
                </a:lnTo>
                <a:lnTo>
                  <a:pt x="840180" y="768802"/>
                </a:lnTo>
                <a:lnTo>
                  <a:pt x="852794" y="766222"/>
                </a:lnTo>
                <a:lnTo>
                  <a:pt x="865408" y="768802"/>
                </a:lnTo>
                <a:lnTo>
                  <a:pt x="875774" y="775815"/>
                </a:lnTo>
                <a:lnTo>
                  <a:pt x="882797" y="786166"/>
                </a:lnTo>
                <a:lnTo>
                  <a:pt x="885381" y="798761"/>
                </a:lnTo>
                <a:lnTo>
                  <a:pt x="882797" y="811357"/>
                </a:lnTo>
                <a:lnTo>
                  <a:pt x="875774" y="821708"/>
                </a:lnTo>
                <a:lnTo>
                  <a:pt x="865408" y="828721"/>
                </a:lnTo>
                <a:lnTo>
                  <a:pt x="852794" y="831301"/>
                </a:lnTo>
                <a:close/>
              </a:path>
              <a:path w="1704975" h="1609089">
                <a:moveTo>
                  <a:pt x="1262284" y="831301"/>
                </a:moveTo>
                <a:lnTo>
                  <a:pt x="1249670" y="828721"/>
                </a:lnTo>
                <a:lnTo>
                  <a:pt x="1239304" y="821708"/>
                </a:lnTo>
                <a:lnTo>
                  <a:pt x="1232281" y="811357"/>
                </a:lnTo>
                <a:lnTo>
                  <a:pt x="1229697" y="798761"/>
                </a:lnTo>
                <a:lnTo>
                  <a:pt x="1232281" y="786166"/>
                </a:lnTo>
                <a:lnTo>
                  <a:pt x="1239304" y="775815"/>
                </a:lnTo>
                <a:lnTo>
                  <a:pt x="1249670" y="768802"/>
                </a:lnTo>
                <a:lnTo>
                  <a:pt x="1262284" y="766222"/>
                </a:lnTo>
                <a:lnTo>
                  <a:pt x="1275157" y="768802"/>
                </a:lnTo>
                <a:lnTo>
                  <a:pt x="1285494" y="775815"/>
                </a:lnTo>
                <a:lnTo>
                  <a:pt x="1292373" y="786166"/>
                </a:lnTo>
                <a:lnTo>
                  <a:pt x="1294871" y="798761"/>
                </a:lnTo>
                <a:lnTo>
                  <a:pt x="1292286" y="811357"/>
                </a:lnTo>
                <a:lnTo>
                  <a:pt x="1285264" y="821708"/>
                </a:lnTo>
                <a:lnTo>
                  <a:pt x="1274898" y="828721"/>
                </a:lnTo>
                <a:lnTo>
                  <a:pt x="1262284" y="831301"/>
                </a:lnTo>
                <a:close/>
              </a:path>
              <a:path w="1704975" h="1609089">
                <a:moveTo>
                  <a:pt x="1672387" y="831301"/>
                </a:moveTo>
                <a:lnTo>
                  <a:pt x="1659773" y="828721"/>
                </a:lnTo>
                <a:lnTo>
                  <a:pt x="1649408" y="821708"/>
                </a:lnTo>
                <a:lnTo>
                  <a:pt x="1642385" y="811357"/>
                </a:lnTo>
                <a:lnTo>
                  <a:pt x="1639801" y="798761"/>
                </a:lnTo>
                <a:lnTo>
                  <a:pt x="1642385" y="786166"/>
                </a:lnTo>
                <a:lnTo>
                  <a:pt x="1649408" y="775815"/>
                </a:lnTo>
                <a:lnTo>
                  <a:pt x="1659773" y="768802"/>
                </a:lnTo>
                <a:lnTo>
                  <a:pt x="1672387" y="766222"/>
                </a:lnTo>
                <a:lnTo>
                  <a:pt x="1685002" y="768802"/>
                </a:lnTo>
                <a:lnTo>
                  <a:pt x="1695368" y="775815"/>
                </a:lnTo>
                <a:lnTo>
                  <a:pt x="1702390" y="786166"/>
                </a:lnTo>
                <a:lnTo>
                  <a:pt x="1704974" y="798761"/>
                </a:lnTo>
                <a:lnTo>
                  <a:pt x="1702390" y="811357"/>
                </a:lnTo>
                <a:lnTo>
                  <a:pt x="1695367" y="821708"/>
                </a:lnTo>
                <a:lnTo>
                  <a:pt x="1685001" y="828721"/>
                </a:lnTo>
                <a:lnTo>
                  <a:pt x="1672387" y="831301"/>
                </a:lnTo>
                <a:close/>
              </a:path>
              <a:path w="1704975" h="1609089">
                <a:moveTo>
                  <a:pt x="33201" y="1208887"/>
                </a:moveTo>
                <a:lnTo>
                  <a:pt x="20587" y="1206306"/>
                </a:lnTo>
                <a:lnTo>
                  <a:pt x="10221" y="1199294"/>
                </a:lnTo>
                <a:lnTo>
                  <a:pt x="3199" y="1188943"/>
                </a:lnTo>
                <a:lnTo>
                  <a:pt x="614" y="1176347"/>
                </a:lnTo>
                <a:lnTo>
                  <a:pt x="3199" y="1163751"/>
                </a:lnTo>
                <a:lnTo>
                  <a:pt x="10221" y="1153400"/>
                </a:lnTo>
                <a:lnTo>
                  <a:pt x="20587" y="1146388"/>
                </a:lnTo>
                <a:lnTo>
                  <a:pt x="33201" y="1143807"/>
                </a:lnTo>
                <a:lnTo>
                  <a:pt x="45815" y="1146388"/>
                </a:lnTo>
                <a:lnTo>
                  <a:pt x="56181" y="1153400"/>
                </a:lnTo>
                <a:lnTo>
                  <a:pt x="63204" y="1163751"/>
                </a:lnTo>
                <a:lnTo>
                  <a:pt x="65788" y="1176347"/>
                </a:lnTo>
                <a:lnTo>
                  <a:pt x="63204" y="1188943"/>
                </a:lnTo>
                <a:lnTo>
                  <a:pt x="56181" y="1199294"/>
                </a:lnTo>
                <a:lnTo>
                  <a:pt x="45815" y="1206306"/>
                </a:lnTo>
                <a:lnTo>
                  <a:pt x="33201" y="1208887"/>
                </a:lnTo>
                <a:close/>
              </a:path>
              <a:path w="1704975" h="1609089">
                <a:moveTo>
                  <a:pt x="442690" y="1208887"/>
                </a:moveTo>
                <a:lnTo>
                  <a:pt x="430076" y="1206306"/>
                </a:lnTo>
                <a:lnTo>
                  <a:pt x="419710" y="1199294"/>
                </a:lnTo>
                <a:lnTo>
                  <a:pt x="412688" y="1188943"/>
                </a:lnTo>
                <a:lnTo>
                  <a:pt x="410103" y="1176347"/>
                </a:lnTo>
                <a:lnTo>
                  <a:pt x="412688" y="1163751"/>
                </a:lnTo>
                <a:lnTo>
                  <a:pt x="419710" y="1153400"/>
                </a:lnTo>
                <a:lnTo>
                  <a:pt x="430076" y="1146388"/>
                </a:lnTo>
                <a:lnTo>
                  <a:pt x="442690" y="1143807"/>
                </a:lnTo>
                <a:lnTo>
                  <a:pt x="455564" y="1146388"/>
                </a:lnTo>
                <a:lnTo>
                  <a:pt x="465901" y="1153400"/>
                </a:lnTo>
                <a:lnTo>
                  <a:pt x="472780" y="1163751"/>
                </a:lnTo>
                <a:lnTo>
                  <a:pt x="475277" y="1176347"/>
                </a:lnTo>
                <a:lnTo>
                  <a:pt x="472693" y="1188943"/>
                </a:lnTo>
                <a:lnTo>
                  <a:pt x="465670" y="1199294"/>
                </a:lnTo>
                <a:lnTo>
                  <a:pt x="455305" y="1206306"/>
                </a:lnTo>
                <a:lnTo>
                  <a:pt x="442690" y="1208887"/>
                </a:lnTo>
                <a:close/>
              </a:path>
              <a:path w="1704975" h="1609089">
                <a:moveTo>
                  <a:pt x="852794" y="1208887"/>
                </a:moveTo>
                <a:lnTo>
                  <a:pt x="840180" y="1206306"/>
                </a:lnTo>
                <a:lnTo>
                  <a:pt x="829814" y="1199294"/>
                </a:lnTo>
                <a:lnTo>
                  <a:pt x="822792" y="1188943"/>
                </a:lnTo>
                <a:lnTo>
                  <a:pt x="820207" y="1176347"/>
                </a:lnTo>
                <a:lnTo>
                  <a:pt x="822792" y="1163751"/>
                </a:lnTo>
                <a:lnTo>
                  <a:pt x="829814" y="1153400"/>
                </a:lnTo>
                <a:lnTo>
                  <a:pt x="840180" y="1146388"/>
                </a:lnTo>
                <a:lnTo>
                  <a:pt x="852794" y="1143807"/>
                </a:lnTo>
                <a:lnTo>
                  <a:pt x="865408" y="1146388"/>
                </a:lnTo>
                <a:lnTo>
                  <a:pt x="875774" y="1153400"/>
                </a:lnTo>
                <a:lnTo>
                  <a:pt x="882797" y="1163751"/>
                </a:lnTo>
                <a:lnTo>
                  <a:pt x="885381" y="1176347"/>
                </a:lnTo>
                <a:lnTo>
                  <a:pt x="882797" y="1188943"/>
                </a:lnTo>
                <a:lnTo>
                  <a:pt x="875774" y="1199294"/>
                </a:lnTo>
                <a:lnTo>
                  <a:pt x="865408" y="1206306"/>
                </a:lnTo>
                <a:lnTo>
                  <a:pt x="852794" y="1208887"/>
                </a:lnTo>
                <a:close/>
              </a:path>
              <a:path w="1704975" h="1609089">
                <a:moveTo>
                  <a:pt x="1262284" y="1208887"/>
                </a:moveTo>
                <a:lnTo>
                  <a:pt x="1249670" y="1206306"/>
                </a:lnTo>
                <a:lnTo>
                  <a:pt x="1239304" y="1199294"/>
                </a:lnTo>
                <a:lnTo>
                  <a:pt x="1232281" y="1188943"/>
                </a:lnTo>
                <a:lnTo>
                  <a:pt x="1229697" y="1176347"/>
                </a:lnTo>
                <a:lnTo>
                  <a:pt x="1232281" y="1163751"/>
                </a:lnTo>
                <a:lnTo>
                  <a:pt x="1239304" y="1153400"/>
                </a:lnTo>
                <a:lnTo>
                  <a:pt x="1249670" y="1146388"/>
                </a:lnTo>
                <a:lnTo>
                  <a:pt x="1262284" y="1143807"/>
                </a:lnTo>
                <a:lnTo>
                  <a:pt x="1275243" y="1146388"/>
                </a:lnTo>
                <a:lnTo>
                  <a:pt x="1285725" y="1153400"/>
                </a:lnTo>
                <a:lnTo>
                  <a:pt x="1292632" y="1163751"/>
                </a:lnTo>
                <a:lnTo>
                  <a:pt x="1294871" y="1176347"/>
                </a:lnTo>
                <a:lnTo>
                  <a:pt x="1292286" y="1188943"/>
                </a:lnTo>
                <a:lnTo>
                  <a:pt x="1285264" y="1199294"/>
                </a:lnTo>
                <a:lnTo>
                  <a:pt x="1274898" y="1206306"/>
                </a:lnTo>
                <a:lnTo>
                  <a:pt x="1262284" y="1208887"/>
                </a:lnTo>
                <a:close/>
              </a:path>
              <a:path w="1704975" h="1609089">
                <a:moveTo>
                  <a:pt x="1672387" y="1208887"/>
                </a:moveTo>
                <a:lnTo>
                  <a:pt x="1659773" y="1206306"/>
                </a:lnTo>
                <a:lnTo>
                  <a:pt x="1649408" y="1199294"/>
                </a:lnTo>
                <a:lnTo>
                  <a:pt x="1642385" y="1188943"/>
                </a:lnTo>
                <a:lnTo>
                  <a:pt x="1639801" y="1176347"/>
                </a:lnTo>
                <a:lnTo>
                  <a:pt x="1642385" y="1163751"/>
                </a:lnTo>
                <a:lnTo>
                  <a:pt x="1649408" y="1153400"/>
                </a:lnTo>
                <a:lnTo>
                  <a:pt x="1659773" y="1146388"/>
                </a:lnTo>
                <a:lnTo>
                  <a:pt x="1672387" y="1143807"/>
                </a:lnTo>
                <a:lnTo>
                  <a:pt x="1685002" y="1146388"/>
                </a:lnTo>
                <a:lnTo>
                  <a:pt x="1695368" y="1153400"/>
                </a:lnTo>
                <a:lnTo>
                  <a:pt x="1702390" y="1163751"/>
                </a:lnTo>
                <a:lnTo>
                  <a:pt x="1704974" y="1176347"/>
                </a:lnTo>
                <a:lnTo>
                  <a:pt x="1702390" y="1188943"/>
                </a:lnTo>
                <a:lnTo>
                  <a:pt x="1695367" y="1199294"/>
                </a:lnTo>
                <a:lnTo>
                  <a:pt x="1685001" y="1206306"/>
                </a:lnTo>
                <a:lnTo>
                  <a:pt x="1672387" y="1208887"/>
                </a:lnTo>
                <a:close/>
              </a:path>
              <a:path w="1704975" h="1609089">
                <a:moveTo>
                  <a:pt x="33201" y="1608575"/>
                </a:moveTo>
                <a:lnTo>
                  <a:pt x="20587" y="1605994"/>
                </a:lnTo>
                <a:lnTo>
                  <a:pt x="10221" y="1598981"/>
                </a:lnTo>
                <a:lnTo>
                  <a:pt x="3199" y="1588631"/>
                </a:lnTo>
                <a:lnTo>
                  <a:pt x="614" y="1576035"/>
                </a:lnTo>
                <a:lnTo>
                  <a:pt x="3199" y="1563439"/>
                </a:lnTo>
                <a:lnTo>
                  <a:pt x="10221" y="1553088"/>
                </a:lnTo>
                <a:lnTo>
                  <a:pt x="20587" y="1546075"/>
                </a:lnTo>
                <a:lnTo>
                  <a:pt x="33201" y="1543495"/>
                </a:lnTo>
                <a:lnTo>
                  <a:pt x="45815" y="1546075"/>
                </a:lnTo>
                <a:lnTo>
                  <a:pt x="56181" y="1553088"/>
                </a:lnTo>
                <a:lnTo>
                  <a:pt x="63204" y="1563439"/>
                </a:lnTo>
                <a:lnTo>
                  <a:pt x="65788" y="1576035"/>
                </a:lnTo>
                <a:lnTo>
                  <a:pt x="63204" y="1588631"/>
                </a:lnTo>
                <a:lnTo>
                  <a:pt x="56181" y="1598981"/>
                </a:lnTo>
                <a:lnTo>
                  <a:pt x="45815" y="1605994"/>
                </a:lnTo>
                <a:lnTo>
                  <a:pt x="33201" y="1608575"/>
                </a:lnTo>
                <a:close/>
              </a:path>
              <a:path w="1704975" h="1609089">
                <a:moveTo>
                  <a:pt x="442690" y="1608575"/>
                </a:moveTo>
                <a:lnTo>
                  <a:pt x="430076" y="1605994"/>
                </a:lnTo>
                <a:lnTo>
                  <a:pt x="419710" y="1598981"/>
                </a:lnTo>
                <a:lnTo>
                  <a:pt x="412688" y="1588631"/>
                </a:lnTo>
                <a:lnTo>
                  <a:pt x="410103" y="1576035"/>
                </a:lnTo>
                <a:lnTo>
                  <a:pt x="412688" y="1563439"/>
                </a:lnTo>
                <a:lnTo>
                  <a:pt x="419710" y="1553088"/>
                </a:lnTo>
                <a:lnTo>
                  <a:pt x="430076" y="1546075"/>
                </a:lnTo>
                <a:lnTo>
                  <a:pt x="442690" y="1543495"/>
                </a:lnTo>
                <a:lnTo>
                  <a:pt x="455650" y="1546075"/>
                </a:lnTo>
                <a:lnTo>
                  <a:pt x="466132" y="1553088"/>
                </a:lnTo>
                <a:lnTo>
                  <a:pt x="473039" y="1563439"/>
                </a:lnTo>
                <a:lnTo>
                  <a:pt x="475277" y="1576035"/>
                </a:lnTo>
                <a:lnTo>
                  <a:pt x="472693" y="1588631"/>
                </a:lnTo>
                <a:lnTo>
                  <a:pt x="465670" y="1598981"/>
                </a:lnTo>
                <a:lnTo>
                  <a:pt x="455304" y="1605994"/>
                </a:lnTo>
                <a:lnTo>
                  <a:pt x="442690" y="1608575"/>
                </a:lnTo>
                <a:close/>
              </a:path>
              <a:path w="1704975" h="1609089">
                <a:moveTo>
                  <a:pt x="852794" y="1608575"/>
                </a:moveTo>
                <a:lnTo>
                  <a:pt x="840180" y="1605994"/>
                </a:lnTo>
                <a:lnTo>
                  <a:pt x="829814" y="1598981"/>
                </a:lnTo>
                <a:lnTo>
                  <a:pt x="822792" y="1588631"/>
                </a:lnTo>
                <a:lnTo>
                  <a:pt x="820207" y="1576035"/>
                </a:lnTo>
                <a:lnTo>
                  <a:pt x="822792" y="1563439"/>
                </a:lnTo>
                <a:lnTo>
                  <a:pt x="829814" y="1553088"/>
                </a:lnTo>
                <a:lnTo>
                  <a:pt x="840180" y="1546075"/>
                </a:lnTo>
                <a:lnTo>
                  <a:pt x="852794" y="1543495"/>
                </a:lnTo>
                <a:lnTo>
                  <a:pt x="865408" y="1546075"/>
                </a:lnTo>
                <a:lnTo>
                  <a:pt x="875774" y="1553088"/>
                </a:lnTo>
                <a:lnTo>
                  <a:pt x="882797" y="1563439"/>
                </a:lnTo>
                <a:lnTo>
                  <a:pt x="885381" y="1576035"/>
                </a:lnTo>
                <a:lnTo>
                  <a:pt x="882797" y="1588631"/>
                </a:lnTo>
                <a:lnTo>
                  <a:pt x="875774" y="1598981"/>
                </a:lnTo>
                <a:lnTo>
                  <a:pt x="865408" y="1605994"/>
                </a:lnTo>
                <a:lnTo>
                  <a:pt x="852794" y="1608575"/>
                </a:lnTo>
                <a:close/>
              </a:path>
              <a:path w="1704975" h="1609089">
                <a:moveTo>
                  <a:pt x="1262284" y="1608575"/>
                </a:moveTo>
                <a:lnTo>
                  <a:pt x="1249670" y="1605994"/>
                </a:lnTo>
                <a:lnTo>
                  <a:pt x="1239304" y="1598981"/>
                </a:lnTo>
                <a:lnTo>
                  <a:pt x="1232281" y="1588631"/>
                </a:lnTo>
                <a:lnTo>
                  <a:pt x="1229697" y="1576035"/>
                </a:lnTo>
                <a:lnTo>
                  <a:pt x="1232281" y="1563439"/>
                </a:lnTo>
                <a:lnTo>
                  <a:pt x="1239304" y="1553088"/>
                </a:lnTo>
                <a:lnTo>
                  <a:pt x="1249670" y="1546075"/>
                </a:lnTo>
                <a:lnTo>
                  <a:pt x="1262284" y="1543495"/>
                </a:lnTo>
                <a:lnTo>
                  <a:pt x="1275243" y="1546075"/>
                </a:lnTo>
                <a:lnTo>
                  <a:pt x="1285725" y="1553088"/>
                </a:lnTo>
                <a:lnTo>
                  <a:pt x="1292632" y="1563439"/>
                </a:lnTo>
                <a:lnTo>
                  <a:pt x="1294871" y="1576035"/>
                </a:lnTo>
                <a:lnTo>
                  <a:pt x="1292286" y="1588631"/>
                </a:lnTo>
                <a:lnTo>
                  <a:pt x="1285264" y="1598981"/>
                </a:lnTo>
                <a:lnTo>
                  <a:pt x="1274898" y="1605994"/>
                </a:lnTo>
                <a:lnTo>
                  <a:pt x="1262284" y="1608575"/>
                </a:lnTo>
                <a:close/>
              </a:path>
              <a:path w="1704975" h="1609089">
                <a:moveTo>
                  <a:pt x="1672387" y="1608575"/>
                </a:moveTo>
                <a:lnTo>
                  <a:pt x="1659773" y="1605994"/>
                </a:lnTo>
                <a:lnTo>
                  <a:pt x="1649408" y="1598981"/>
                </a:lnTo>
                <a:lnTo>
                  <a:pt x="1642385" y="1588631"/>
                </a:lnTo>
                <a:lnTo>
                  <a:pt x="1639801" y="1576035"/>
                </a:lnTo>
                <a:lnTo>
                  <a:pt x="1642385" y="1563439"/>
                </a:lnTo>
                <a:lnTo>
                  <a:pt x="1649408" y="1553088"/>
                </a:lnTo>
                <a:lnTo>
                  <a:pt x="1659773" y="1546075"/>
                </a:lnTo>
                <a:lnTo>
                  <a:pt x="1672387" y="1543495"/>
                </a:lnTo>
                <a:lnTo>
                  <a:pt x="1685002" y="1546075"/>
                </a:lnTo>
                <a:lnTo>
                  <a:pt x="1695368" y="1553088"/>
                </a:lnTo>
                <a:lnTo>
                  <a:pt x="1702390" y="1563439"/>
                </a:lnTo>
                <a:lnTo>
                  <a:pt x="1704974" y="1576035"/>
                </a:lnTo>
                <a:lnTo>
                  <a:pt x="1702390" y="1588631"/>
                </a:lnTo>
                <a:lnTo>
                  <a:pt x="1695367" y="1598981"/>
                </a:lnTo>
                <a:lnTo>
                  <a:pt x="1685001" y="1605994"/>
                </a:lnTo>
                <a:lnTo>
                  <a:pt x="1672387" y="160857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2286774"/>
            <a:ext cx="667385" cy="1720214"/>
          </a:xfrm>
          <a:custGeom>
            <a:avLst/>
            <a:gdLst/>
            <a:ahLst/>
            <a:cxnLst/>
            <a:rect l="l" t="t" r="r" b="b"/>
            <a:pathLst>
              <a:path w="667385" h="1720214">
                <a:moveTo>
                  <a:pt x="0" y="1720036"/>
                </a:moveTo>
                <a:lnTo>
                  <a:pt x="0" y="1664889"/>
                </a:lnTo>
                <a:lnTo>
                  <a:pt x="28227" y="1657028"/>
                </a:lnTo>
                <a:lnTo>
                  <a:pt x="75476" y="1640727"/>
                </a:lnTo>
                <a:lnTo>
                  <a:pt x="121619" y="1621606"/>
                </a:lnTo>
                <a:lnTo>
                  <a:pt x="166549" y="1599711"/>
                </a:lnTo>
                <a:lnTo>
                  <a:pt x="210161" y="1575086"/>
                </a:lnTo>
                <a:lnTo>
                  <a:pt x="252347" y="1547775"/>
                </a:lnTo>
                <a:lnTo>
                  <a:pt x="293000" y="1517823"/>
                </a:lnTo>
                <a:lnTo>
                  <a:pt x="332015" y="1485275"/>
                </a:lnTo>
                <a:lnTo>
                  <a:pt x="369285" y="1450175"/>
                </a:lnTo>
                <a:lnTo>
                  <a:pt x="404385" y="1412905"/>
                </a:lnTo>
                <a:lnTo>
                  <a:pt x="436933" y="1373891"/>
                </a:lnTo>
                <a:lnTo>
                  <a:pt x="466885" y="1333237"/>
                </a:lnTo>
                <a:lnTo>
                  <a:pt x="494195" y="1291051"/>
                </a:lnTo>
                <a:lnTo>
                  <a:pt x="518821" y="1247440"/>
                </a:lnTo>
                <a:lnTo>
                  <a:pt x="540716" y="1202509"/>
                </a:lnTo>
                <a:lnTo>
                  <a:pt x="559836" y="1156366"/>
                </a:lnTo>
                <a:lnTo>
                  <a:pt x="576138" y="1109117"/>
                </a:lnTo>
                <a:lnTo>
                  <a:pt x="589575" y="1060869"/>
                </a:lnTo>
                <a:lnTo>
                  <a:pt x="600104" y="1011729"/>
                </a:lnTo>
                <a:lnTo>
                  <a:pt x="607679" y="961802"/>
                </a:lnTo>
                <a:lnTo>
                  <a:pt x="612258" y="911196"/>
                </a:lnTo>
                <a:lnTo>
                  <a:pt x="613794" y="860017"/>
                </a:lnTo>
                <a:lnTo>
                  <a:pt x="612276" y="809452"/>
                </a:lnTo>
                <a:lnTo>
                  <a:pt x="612258" y="808839"/>
                </a:lnTo>
                <a:lnTo>
                  <a:pt x="607786" y="759410"/>
                </a:lnTo>
                <a:lnTo>
                  <a:pt x="600104" y="708306"/>
                </a:lnTo>
                <a:lnTo>
                  <a:pt x="589575" y="659166"/>
                </a:lnTo>
                <a:lnTo>
                  <a:pt x="576138" y="610918"/>
                </a:lnTo>
                <a:lnTo>
                  <a:pt x="559836" y="563669"/>
                </a:lnTo>
                <a:lnTo>
                  <a:pt x="540716" y="517526"/>
                </a:lnTo>
                <a:lnTo>
                  <a:pt x="518821" y="472595"/>
                </a:lnTo>
                <a:lnTo>
                  <a:pt x="494195" y="428984"/>
                </a:lnTo>
                <a:lnTo>
                  <a:pt x="466885" y="386798"/>
                </a:lnTo>
                <a:lnTo>
                  <a:pt x="436933" y="346144"/>
                </a:lnTo>
                <a:lnTo>
                  <a:pt x="404385" y="307130"/>
                </a:lnTo>
                <a:lnTo>
                  <a:pt x="369285" y="269860"/>
                </a:lnTo>
                <a:lnTo>
                  <a:pt x="332015" y="234760"/>
                </a:lnTo>
                <a:lnTo>
                  <a:pt x="293000" y="202212"/>
                </a:lnTo>
                <a:lnTo>
                  <a:pt x="252347" y="172260"/>
                </a:lnTo>
                <a:lnTo>
                  <a:pt x="210161" y="144949"/>
                </a:lnTo>
                <a:lnTo>
                  <a:pt x="166549" y="120324"/>
                </a:lnTo>
                <a:lnTo>
                  <a:pt x="121619" y="98429"/>
                </a:lnTo>
                <a:lnTo>
                  <a:pt x="75476" y="79309"/>
                </a:lnTo>
                <a:lnTo>
                  <a:pt x="28227" y="63007"/>
                </a:lnTo>
                <a:lnTo>
                  <a:pt x="0" y="55146"/>
                </a:lnTo>
                <a:lnTo>
                  <a:pt x="0" y="0"/>
                </a:lnTo>
                <a:lnTo>
                  <a:pt x="72992" y="21648"/>
                </a:lnTo>
                <a:lnTo>
                  <a:pt x="119098" y="39236"/>
                </a:lnTo>
                <a:lnTo>
                  <a:pt x="164139" y="59392"/>
                </a:lnTo>
                <a:lnTo>
                  <a:pt x="208024" y="82082"/>
                </a:lnTo>
                <a:lnTo>
                  <a:pt x="250661" y="107267"/>
                </a:lnTo>
                <a:lnTo>
                  <a:pt x="291959" y="134913"/>
                </a:lnTo>
                <a:lnTo>
                  <a:pt x="331826" y="164982"/>
                </a:lnTo>
                <a:lnTo>
                  <a:pt x="370171" y="197437"/>
                </a:lnTo>
                <a:lnTo>
                  <a:pt x="406901" y="232243"/>
                </a:lnTo>
                <a:lnTo>
                  <a:pt x="441707" y="269040"/>
                </a:lnTo>
                <a:lnTo>
                  <a:pt x="474163" y="307430"/>
                </a:lnTo>
                <a:lnTo>
                  <a:pt x="504232" y="347327"/>
                </a:lnTo>
                <a:lnTo>
                  <a:pt x="531877" y="388639"/>
                </a:lnTo>
                <a:lnTo>
                  <a:pt x="557063" y="431278"/>
                </a:lnTo>
                <a:lnTo>
                  <a:pt x="579752" y="475155"/>
                </a:lnTo>
                <a:lnTo>
                  <a:pt x="599909" y="520180"/>
                </a:lnTo>
                <a:lnTo>
                  <a:pt x="617496" y="566265"/>
                </a:lnTo>
                <a:lnTo>
                  <a:pt x="632478" y="613319"/>
                </a:lnTo>
                <a:lnTo>
                  <a:pt x="644818" y="661254"/>
                </a:lnTo>
                <a:lnTo>
                  <a:pt x="654479" y="709981"/>
                </a:lnTo>
                <a:lnTo>
                  <a:pt x="661424" y="759410"/>
                </a:lnTo>
                <a:lnTo>
                  <a:pt x="665567" y="808839"/>
                </a:lnTo>
                <a:lnTo>
                  <a:pt x="665619" y="809452"/>
                </a:lnTo>
                <a:lnTo>
                  <a:pt x="667025" y="860017"/>
                </a:lnTo>
                <a:lnTo>
                  <a:pt x="665619" y="910588"/>
                </a:lnTo>
                <a:lnTo>
                  <a:pt x="661424" y="960644"/>
                </a:lnTo>
                <a:lnTo>
                  <a:pt x="654479" y="1010092"/>
                </a:lnTo>
                <a:lnTo>
                  <a:pt x="644818" y="1058843"/>
                </a:lnTo>
                <a:lnTo>
                  <a:pt x="632478" y="1106803"/>
                </a:lnTo>
                <a:lnTo>
                  <a:pt x="617496" y="1153882"/>
                </a:lnTo>
                <a:lnTo>
                  <a:pt x="599909" y="1199988"/>
                </a:lnTo>
                <a:lnTo>
                  <a:pt x="579752" y="1245029"/>
                </a:lnTo>
                <a:lnTo>
                  <a:pt x="557063" y="1288914"/>
                </a:lnTo>
                <a:lnTo>
                  <a:pt x="531877" y="1331551"/>
                </a:lnTo>
                <a:lnTo>
                  <a:pt x="504232" y="1372849"/>
                </a:lnTo>
                <a:lnTo>
                  <a:pt x="474163" y="1412716"/>
                </a:lnTo>
                <a:lnTo>
                  <a:pt x="441707" y="1451061"/>
                </a:lnTo>
                <a:lnTo>
                  <a:pt x="406901" y="1487792"/>
                </a:lnTo>
                <a:lnTo>
                  <a:pt x="370171" y="1522598"/>
                </a:lnTo>
                <a:lnTo>
                  <a:pt x="331826" y="1555053"/>
                </a:lnTo>
                <a:lnTo>
                  <a:pt x="291959" y="1585122"/>
                </a:lnTo>
                <a:lnTo>
                  <a:pt x="250661" y="1612768"/>
                </a:lnTo>
                <a:lnTo>
                  <a:pt x="208024" y="1637953"/>
                </a:lnTo>
                <a:lnTo>
                  <a:pt x="164139" y="1660643"/>
                </a:lnTo>
                <a:lnTo>
                  <a:pt x="119098" y="1680799"/>
                </a:lnTo>
                <a:lnTo>
                  <a:pt x="72992" y="1698387"/>
                </a:lnTo>
                <a:lnTo>
                  <a:pt x="25913" y="1713368"/>
                </a:lnTo>
                <a:lnTo>
                  <a:pt x="0" y="17200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536666" y="1899373"/>
            <a:ext cx="4057650" cy="2030095"/>
          </a:xfrm>
          <a:custGeom>
            <a:avLst/>
            <a:gdLst/>
            <a:ahLst/>
            <a:cxnLst/>
            <a:rect l="l" t="t" r="r" b="b"/>
            <a:pathLst>
              <a:path w="4057650" h="2030095">
                <a:moveTo>
                  <a:pt x="4057154" y="239699"/>
                </a:moveTo>
                <a:lnTo>
                  <a:pt x="4042689" y="169506"/>
                </a:lnTo>
                <a:lnTo>
                  <a:pt x="4023410" y="128981"/>
                </a:lnTo>
                <a:lnTo>
                  <a:pt x="3997706" y="92671"/>
                </a:lnTo>
                <a:lnTo>
                  <a:pt x="3966324" y="61290"/>
                </a:lnTo>
                <a:lnTo>
                  <a:pt x="3930002" y="35585"/>
                </a:lnTo>
                <a:lnTo>
                  <a:pt x="3889489" y="16306"/>
                </a:lnTo>
                <a:lnTo>
                  <a:pt x="3845522" y="4203"/>
                </a:lnTo>
                <a:lnTo>
                  <a:pt x="3798849" y="0"/>
                </a:lnTo>
                <a:lnTo>
                  <a:pt x="260146" y="0"/>
                </a:lnTo>
                <a:lnTo>
                  <a:pt x="213474" y="4203"/>
                </a:lnTo>
                <a:lnTo>
                  <a:pt x="169506" y="16306"/>
                </a:lnTo>
                <a:lnTo>
                  <a:pt x="128993" y="35585"/>
                </a:lnTo>
                <a:lnTo>
                  <a:pt x="92671" y="61290"/>
                </a:lnTo>
                <a:lnTo>
                  <a:pt x="61290" y="92671"/>
                </a:lnTo>
                <a:lnTo>
                  <a:pt x="35598" y="128981"/>
                </a:lnTo>
                <a:lnTo>
                  <a:pt x="16319" y="169506"/>
                </a:lnTo>
                <a:lnTo>
                  <a:pt x="4203" y="213461"/>
                </a:lnTo>
                <a:lnTo>
                  <a:pt x="0" y="260146"/>
                </a:lnTo>
                <a:lnTo>
                  <a:pt x="0" y="1213091"/>
                </a:lnTo>
                <a:lnTo>
                  <a:pt x="4203" y="1259763"/>
                </a:lnTo>
                <a:lnTo>
                  <a:pt x="16319" y="1303731"/>
                </a:lnTo>
                <a:lnTo>
                  <a:pt x="35598" y="1344244"/>
                </a:lnTo>
                <a:lnTo>
                  <a:pt x="61290" y="1380553"/>
                </a:lnTo>
                <a:lnTo>
                  <a:pt x="92671" y="1411935"/>
                </a:lnTo>
                <a:lnTo>
                  <a:pt x="128993" y="1437640"/>
                </a:lnTo>
                <a:lnTo>
                  <a:pt x="169506" y="1456918"/>
                </a:lnTo>
                <a:lnTo>
                  <a:pt x="213474" y="1469034"/>
                </a:lnTo>
                <a:lnTo>
                  <a:pt x="260146" y="1473225"/>
                </a:lnTo>
                <a:lnTo>
                  <a:pt x="2813151" y="1473225"/>
                </a:lnTo>
                <a:lnTo>
                  <a:pt x="3872712" y="2029726"/>
                </a:lnTo>
                <a:lnTo>
                  <a:pt x="3699967" y="1473225"/>
                </a:lnTo>
                <a:lnTo>
                  <a:pt x="3798849" y="1473225"/>
                </a:lnTo>
                <a:lnTo>
                  <a:pt x="3845522" y="1469034"/>
                </a:lnTo>
                <a:lnTo>
                  <a:pt x="3889489" y="1456918"/>
                </a:lnTo>
                <a:lnTo>
                  <a:pt x="3930002" y="1437640"/>
                </a:lnTo>
                <a:lnTo>
                  <a:pt x="3966324" y="1411935"/>
                </a:lnTo>
                <a:lnTo>
                  <a:pt x="3997706" y="1380553"/>
                </a:lnTo>
                <a:lnTo>
                  <a:pt x="4023410" y="1344244"/>
                </a:lnTo>
                <a:lnTo>
                  <a:pt x="4042689" y="1303731"/>
                </a:lnTo>
                <a:lnTo>
                  <a:pt x="4054792" y="1259763"/>
                </a:lnTo>
                <a:lnTo>
                  <a:pt x="4057154" y="1233538"/>
                </a:lnTo>
                <a:lnTo>
                  <a:pt x="4057154" y="239699"/>
                </a:lnTo>
                <a:close/>
              </a:path>
            </a:pathLst>
          </a:custGeom>
          <a:solidFill>
            <a:srgbClr val="385D5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0" y="3146788"/>
            <a:ext cx="9956800" cy="7140575"/>
            <a:chOff x="0" y="3146788"/>
            <a:chExt cx="9956800" cy="7140575"/>
          </a:xfrm>
        </p:grpSpPr>
        <p:sp>
          <p:nvSpPr>
            <p:cNvPr id="6" name="object 6"/>
            <p:cNvSpPr/>
            <p:nvPr/>
          </p:nvSpPr>
          <p:spPr>
            <a:xfrm>
              <a:off x="1131506" y="3146792"/>
              <a:ext cx="5112385" cy="3369945"/>
            </a:xfrm>
            <a:custGeom>
              <a:avLst/>
              <a:gdLst/>
              <a:ahLst/>
              <a:cxnLst/>
              <a:rect l="l" t="t" r="r" b="b"/>
              <a:pathLst>
                <a:path w="5112385" h="3369945">
                  <a:moveTo>
                    <a:pt x="1292402" y="2343759"/>
                  </a:moveTo>
                  <a:lnTo>
                    <a:pt x="1289570" y="2327808"/>
                  </a:lnTo>
                  <a:lnTo>
                    <a:pt x="1280858" y="2314702"/>
                  </a:lnTo>
                  <a:lnTo>
                    <a:pt x="1267625" y="2305824"/>
                  </a:lnTo>
                  <a:lnTo>
                    <a:pt x="1251254" y="2302548"/>
                  </a:lnTo>
                  <a:lnTo>
                    <a:pt x="1235329" y="2305824"/>
                  </a:lnTo>
                  <a:lnTo>
                    <a:pt x="1222248" y="2314702"/>
                  </a:lnTo>
                  <a:lnTo>
                    <a:pt x="1213383" y="2327808"/>
                  </a:lnTo>
                  <a:lnTo>
                    <a:pt x="1210119" y="2343759"/>
                  </a:lnTo>
                  <a:lnTo>
                    <a:pt x="1213383" y="2359710"/>
                  </a:lnTo>
                  <a:lnTo>
                    <a:pt x="1222248" y="2372817"/>
                  </a:lnTo>
                  <a:lnTo>
                    <a:pt x="1235329" y="2381707"/>
                  </a:lnTo>
                  <a:lnTo>
                    <a:pt x="1251254" y="2384971"/>
                  </a:lnTo>
                  <a:lnTo>
                    <a:pt x="1267180" y="2381707"/>
                  </a:lnTo>
                  <a:lnTo>
                    <a:pt x="1280274" y="2372817"/>
                  </a:lnTo>
                  <a:lnTo>
                    <a:pt x="1289138" y="2359710"/>
                  </a:lnTo>
                  <a:lnTo>
                    <a:pt x="1292402" y="2343759"/>
                  </a:lnTo>
                  <a:close/>
                </a:path>
                <a:path w="5112385" h="3369945">
                  <a:moveTo>
                    <a:pt x="1292402" y="1851596"/>
                  </a:moveTo>
                  <a:lnTo>
                    <a:pt x="1289570" y="1835632"/>
                  </a:lnTo>
                  <a:lnTo>
                    <a:pt x="1280858" y="1822526"/>
                  </a:lnTo>
                  <a:lnTo>
                    <a:pt x="1267625" y="1813648"/>
                  </a:lnTo>
                  <a:lnTo>
                    <a:pt x="1251254" y="1810385"/>
                  </a:lnTo>
                  <a:lnTo>
                    <a:pt x="1235329" y="1813648"/>
                  </a:lnTo>
                  <a:lnTo>
                    <a:pt x="1222248" y="1822526"/>
                  </a:lnTo>
                  <a:lnTo>
                    <a:pt x="1213383" y="1835632"/>
                  </a:lnTo>
                  <a:lnTo>
                    <a:pt x="1210119" y="1851596"/>
                  </a:lnTo>
                  <a:lnTo>
                    <a:pt x="1213383" y="1867547"/>
                  </a:lnTo>
                  <a:lnTo>
                    <a:pt x="1222248" y="1880654"/>
                  </a:lnTo>
                  <a:lnTo>
                    <a:pt x="1235329" y="1889531"/>
                  </a:lnTo>
                  <a:lnTo>
                    <a:pt x="1251254" y="1892795"/>
                  </a:lnTo>
                  <a:lnTo>
                    <a:pt x="1267180" y="1889531"/>
                  </a:lnTo>
                  <a:lnTo>
                    <a:pt x="1280274" y="1880654"/>
                  </a:lnTo>
                  <a:lnTo>
                    <a:pt x="1289138" y="1867547"/>
                  </a:lnTo>
                  <a:lnTo>
                    <a:pt x="1292402" y="1851596"/>
                  </a:lnTo>
                  <a:close/>
                </a:path>
                <a:path w="5112385" h="3369945">
                  <a:moveTo>
                    <a:pt x="1293177" y="3328111"/>
                  </a:moveTo>
                  <a:lnTo>
                    <a:pt x="1289913" y="3312160"/>
                  </a:lnTo>
                  <a:lnTo>
                    <a:pt x="1281049" y="3299053"/>
                  </a:lnTo>
                  <a:lnTo>
                    <a:pt x="1267955" y="3290163"/>
                  </a:lnTo>
                  <a:lnTo>
                    <a:pt x="1252029" y="3286899"/>
                  </a:lnTo>
                  <a:lnTo>
                    <a:pt x="1236103" y="3290163"/>
                  </a:lnTo>
                  <a:lnTo>
                    <a:pt x="1223022" y="3299053"/>
                  </a:lnTo>
                  <a:lnTo>
                    <a:pt x="1214158" y="3312160"/>
                  </a:lnTo>
                  <a:lnTo>
                    <a:pt x="1210894" y="3328111"/>
                  </a:lnTo>
                  <a:lnTo>
                    <a:pt x="1214158" y="3344062"/>
                  </a:lnTo>
                  <a:lnTo>
                    <a:pt x="1223022" y="3357168"/>
                  </a:lnTo>
                  <a:lnTo>
                    <a:pt x="1236103" y="3366046"/>
                  </a:lnTo>
                  <a:lnTo>
                    <a:pt x="1252029" y="3369322"/>
                  </a:lnTo>
                  <a:lnTo>
                    <a:pt x="1267955" y="3366046"/>
                  </a:lnTo>
                  <a:lnTo>
                    <a:pt x="1281049" y="3357168"/>
                  </a:lnTo>
                  <a:lnTo>
                    <a:pt x="1289913" y="3344062"/>
                  </a:lnTo>
                  <a:lnTo>
                    <a:pt x="1293177" y="3328111"/>
                  </a:lnTo>
                  <a:close/>
                </a:path>
                <a:path w="5112385" h="3369945">
                  <a:moveTo>
                    <a:pt x="1293177" y="2821940"/>
                  </a:moveTo>
                  <a:lnTo>
                    <a:pt x="1289913" y="2805988"/>
                  </a:lnTo>
                  <a:lnTo>
                    <a:pt x="1281049" y="2792882"/>
                  </a:lnTo>
                  <a:lnTo>
                    <a:pt x="1267955" y="2784005"/>
                  </a:lnTo>
                  <a:lnTo>
                    <a:pt x="1252029" y="2780728"/>
                  </a:lnTo>
                  <a:lnTo>
                    <a:pt x="1236103" y="2784005"/>
                  </a:lnTo>
                  <a:lnTo>
                    <a:pt x="1223022" y="2792882"/>
                  </a:lnTo>
                  <a:lnTo>
                    <a:pt x="1214158" y="2805988"/>
                  </a:lnTo>
                  <a:lnTo>
                    <a:pt x="1210894" y="2821940"/>
                  </a:lnTo>
                  <a:lnTo>
                    <a:pt x="1214158" y="2837891"/>
                  </a:lnTo>
                  <a:lnTo>
                    <a:pt x="1223022" y="2850997"/>
                  </a:lnTo>
                  <a:lnTo>
                    <a:pt x="1236103" y="2859875"/>
                  </a:lnTo>
                  <a:lnTo>
                    <a:pt x="1252029" y="2863151"/>
                  </a:lnTo>
                  <a:lnTo>
                    <a:pt x="1267955" y="2859875"/>
                  </a:lnTo>
                  <a:lnTo>
                    <a:pt x="1281049" y="2850997"/>
                  </a:lnTo>
                  <a:lnTo>
                    <a:pt x="1289913" y="2837891"/>
                  </a:lnTo>
                  <a:lnTo>
                    <a:pt x="1293177" y="2821940"/>
                  </a:lnTo>
                  <a:close/>
                </a:path>
                <a:path w="5112385" h="3369945">
                  <a:moveTo>
                    <a:pt x="1810181" y="3328111"/>
                  </a:moveTo>
                  <a:lnTo>
                    <a:pt x="1807362" y="3312160"/>
                  </a:lnTo>
                  <a:lnTo>
                    <a:pt x="1798637" y="3299053"/>
                  </a:lnTo>
                  <a:lnTo>
                    <a:pt x="1785404" y="3290163"/>
                  </a:lnTo>
                  <a:lnTo>
                    <a:pt x="1769046" y="3286899"/>
                  </a:lnTo>
                  <a:lnTo>
                    <a:pt x="1753120" y="3290163"/>
                  </a:lnTo>
                  <a:lnTo>
                    <a:pt x="1740027" y="3299053"/>
                  </a:lnTo>
                  <a:lnTo>
                    <a:pt x="1731162" y="3312160"/>
                  </a:lnTo>
                  <a:lnTo>
                    <a:pt x="1727898" y="3328111"/>
                  </a:lnTo>
                  <a:lnTo>
                    <a:pt x="1731162" y="3344062"/>
                  </a:lnTo>
                  <a:lnTo>
                    <a:pt x="1740027" y="3357168"/>
                  </a:lnTo>
                  <a:lnTo>
                    <a:pt x="1753120" y="3366046"/>
                  </a:lnTo>
                  <a:lnTo>
                    <a:pt x="1769046" y="3369322"/>
                  </a:lnTo>
                  <a:lnTo>
                    <a:pt x="1784972" y="3366046"/>
                  </a:lnTo>
                  <a:lnTo>
                    <a:pt x="1798053" y="3357168"/>
                  </a:lnTo>
                  <a:lnTo>
                    <a:pt x="1806917" y="3344062"/>
                  </a:lnTo>
                  <a:lnTo>
                    <a:pt x="1810181" y="3328111"/>
                  </a:lnTo>
                  <a:close/>
                </a:path>
                <a:path w="5112385" h="3369945">
                  <a:moveTo>
                    <a:pt x="1810181" y="2821940"/>
                  </a:moveTo>
                  <a:lnTo>
                    <a:pt x="1807032" y="2805988"/>
                  </a:lnTo>
                  <a:lnTo>
                    <a:pt x="1798345" y="2792882"/>
                  </a:lnTo>
                  <a:lnTo>
                    <a:pt x="1785302" y="2784005"/>
                  </a:lnTo>
                  <a:lnTo>
                    <a:pt x="1769046" y="2780728"/>
                  </a:lnTo>
                  <a:lnTo>
                    <a:pt x="1753120" y="2784005"/>
                  </a:lnTo>
                  <a:lnTo>
                    <a:pt x="1740027" y="2792882"/>
                  </a:lnTo>
                  <a:lnTo>
                    <a:pt x="1731162" y="2805988"/>
                  </a:lnTo>
                  <a:lnTo>
                    <a:pt x="1727898" y="2821940"/>
                  </a:lnTo>
                  <a:lnTo>
                    <a:pt x="1731162" y="2837891"/>
                  </a:lnTo>
                  <a:lnTo>
                    <a:pt x="1740027" y="2850997"/>
                  </a:lnTo>
                  <a:lnTo>
                    <a:pt x="1753120" y="2859875"/>
                  </a:lnTo>
                  <a:lnTo>
                    <a:pt x="1769046" y="2863151"/>
                  </a:lnTo>
                  <a:lnTo>
                    <a:pt x="1784972" y="2859875"/>
                  </a:lnTo>
                  <a:lnTo>
                    <a:pt x="1798053" y="2850997"/>
                  </a:lnTo>
                  <a:lnTo>
                    <a:pt x="1806917" y="2837891"/>
                  </a:lnTo>
                  <a:lnTo>
                    <a:pt x="1810181" y="2821940"/>
                  </a:lnTo>
                  <a:close/>
                </a:path>
                <a:path w="5112385" h="3369945">
                  <a:moveTo>
                    <a:pt x="1810181" y="2343759"/>
                  </a:moveTo>
                  <a:lnTo>
                    <a:pt x="1806917" y="2327808"/>
                  </a:lnTo>
                  <a:lnTo>
                    <a:pt x="1798053" y="2314702"/>
                  </a:lnTo>
                  <a:lnTo>
                    <a:pt x="1784972" y="2305824"/>
                  </a:lnTo>
                  <a:lnTo>
                    <a:pt x="1769046" y="2302548"/>
                  </a:lnTo>
                  <a:lnTo>
                    <a:pt x="1753120" y="2305824"/>
                  </a:lnTo>
                  <a:lnTo>
                    <a:pt x="1740027" y="2314702"/>
                  </a:lnTo>
                  <a:lnTo>
                    <a:pt x="1731162" y="2327808"/>
                  </a:lnTo>
                  <a:lnTo>
                    <a:pt x="1727898" y="2343759"/>
                  </a:lnTo>
                  <a:lnTo>
                    <a:pt x="1731162" y="2359710"/>
                  </a:lnTo>
                  <a:lnTo>
                    <a:pt x="1740027" y="2372817"/>
                  </a:lnTo>
                  <a:lnTo>
                    <a:pt x="1753120" y="2381707"/>
                  </a:lnTo>
                  <a:lnTo>
                    <a:pt x="1769046" y="2384971"/>
                  </a:lnTo>
                  <a:lnTo>
                    <a:pt x="1784972" y="2381707"/>
                  </a:lnTo>
                  <a:lnTo>
                    <a:pt x="1798053" y="2372817"/>
                  </a:lnTo>
                  <a:lnTo>
                    <a:pt x="1806917" y="2359710"/>
                  </a:lnTo>
                  <a:lnTo>
                    <a:pt x="1810181" y="2343759"/>
                  </a:lnTo>
                  <a:close/>
                </a:path>
                <a:path w="5112385" h="3369945">
                  <a:moveTo>
                    <a:pt x="1810181" y="1851596"/>
                  </a:moveTo>
                  <a:lnTo>
                    <a:pt x="1806917" y="1835632"/>
                  </a:lnTo>
                  <a:lnTo>
                    <a:pt x="1798053" y="1822526"/>
                  </a:lnTo>
                  <a:lnTo>
                    <a:pt x="1784972" y="1813648"/>
                  </a:lnTo>
                  <a:lnTo>
                    <a:pt x="1769046" y="1810385"/>
                  </a:lnTo>
                  <a:lnTo>
                    <a:pt x="1753120" y="1813648"/>
                  </a:lnTo>
                  <a:lnTo>
                    <a:pt x="1740027" y="1822526"/>
                  </a:lnTo>
                  <a:lnTo>
                    <a:pt x="1731162" y="1835632"/>
                  </a:lnTo>
                  <a:lnTo>
                    <a:pt x="1727898" y="1851596"/>
                  </a:lnTo>
                  <a:lnTo>
                    <a:pt x="1731162" y="1867547"/>
                  </a:lnTo>
                  <a:lnTo>
                    <a:pt x="1740027" y="1880654"/>
                  </a:lnTo>
                  <a:lnTo>
                    <a:pt x="1753120" y="1889531"/>
                  </a:lnTo>
                  <a:lnTo>
                    <a:pt x="1769046" y="1892795"/>
                  </a:lnTo>
                  <a:lnTo>
                    <a:pt x="1784972" y="1889531"/>
                  </a:lnTo>
                  <a:lnTo>
                    <a:pt x="1798053" y="1880654"/>
                  </a:lnTo>
                  <a:lnTo>
                    <a:pt x="1806917" y="1867547"/>
                  </a:lnTo>
                  <a:lnTo>
                    <a:pt x="1810181" y="1851596"/>
                  </a:lnTo>
                  <a:close/>
                </a:path>
                <a:path w="5112385" h="3369945">
                  <a:moveTo>
                    <a:pt x="2327198" y="1851596"/>
                  </a:moveTo>
                  <a:lnTo>
                    <a:pt x="2324366" y="1835632"/>
                  </a:lnTo>
                  <a:lnTo>
                    <a:pt x="2315641" y="1822526"/>
                  </a:lnTo>
                  <a:lnTo>
                    <a:pt x="2302408" y="1813648"/>
                  </a:lnTo>
                  <a:lnTo>
                    <a:pt x="2286050" y="1810385"/>
                  </a:lnTo>
                  <a:lnTo>
                    <a:pt x="2270125" y="1813648"/>
                  </a:lnTo>
                  <a:lnTo>
                    <a:pt x="2257044" y="1822526"/>
                  </a:lnTo>
                  <a:lnTo>
                    <a:pt x="2248166" y="1835632"/>
                  </a:lnTo>
                  <a:lnTo>
                    <a:pt x="2244902" y="1851596"/>
                  </a:lnTo>
                  <a:lnTo>
                    <a:pt x="2248166" y="1867547"/>
                  </a:lnTo>
                  <a:lnTo>
                    <a:pt x="2257044" y="1880654"/>
                  </a:lnTo>
                  <a:lnTo>
                    <a:pt x="2270125" y="1889531"/>
                  </a:lnTo>
                  <a:lnTo>
                    <a:pt x="2286050" y="1892795"/>
                  </a:lnTo>
                  <a:lnTo>
                    <a:pt x="2301976" y="1889531"/>
                  </a:lnTo>
                  <a:lnTo>
                    <a:pt x="2315070" y="1880654"/>
                  </a:lnTo>
                  <a:lnTo>
                    <a:pt x="2323935" y="1867547"/>
                  </a:lnTo>
                  <a:lnTo>
                    <a:pt x="2327198" y="1851596"/>
                  </a:lnTo>
                  <a:close/>
                </a:path>
                <a:path w="5112385" h="3369945">
                  <a:moveTo>
                    <a:pt x="2327973" y="3328111"/>
                  </a:moveTo>
                  <a:lnTo>
                    <a:pt x="2324709" y="3312160"/>
                  </a:lnTo>
                  <a:lnTo>
                    <a:pt x="2315845" y="3299053"/>
                  </a:lnTo>
                  <a:lnTo>
                    <a:pt x="2302751" y="3290163"/>
                  </a:lnTo>
                  <a:lnTo>
                    <a:pt x="2286825" y="3286899"/>
                  </a:lnTo>
                  <a:lnTo>
                    <a:pt x="2270899" y="3290163"/>
                  </a:lnTo>
                  <a:lnTo>
                    <a:pt x="2257818" y="3299053"/>
                  </a:lnTo>
                  <a:lnTo>
                    <a:pt x="2248954" y="3312160"/>
                  </a:lnTo>
                  <a:lnTo>
                    <a:pt x="2245690" y="3328111"/>
                  </a:lnTo>
                  <a:lnTo>
                    <a:pt x="2248954" y="3344062"/>
                  </a:lnTo>
                  <a:lnTo>
                    <a:pt x="2257818" y="3357168"/>
                  </a:lnTo>
                  <a:lnTo>
                    <a:pt x="2270899" y="3366046"/>
                  </a:lnTo>
                  <a:lnTo>
                    <a:pt x="2286825" y="3369322"/>
                  </a:lnTo>
                  <a:lnTo>
                    <a:pt x="2302751" y="3366046"/>
                  </a:lnTo>
                  <a:lnTo>
                    <a:pt x="2315845" y="3357168"/>
                  </a:lnTo>
                  <a:lnTo>
                    <a:pt x="2324709" y="3344062"/>
                  </a:lnTo>
                  <a:lnTo>
                    <a:pt x="2327973" y="3328111"/>
                  </a:lnTo>
                  <a:close/>
                </a:path>
                <a:path w="5112385" h="3369945">
                  <a:moveTo>
                    <a:pt x="2327973" y="2821940"/>
                  </a:moveTo>
                  <a:lnTo>
                    <a:pt x="2324709" y="2805988"/>
                  </a:lnTo>
                  <a:lnTo>
                    <a:pt x="2315845" y="2792882"/>
                  </a:lnTo>
                  <a:lnTo>
                    <a:pt x="2302751" y="2784005"/>
                  </a:lnTo>
                  <a:lnTo>
                    <a:pt x="2286825" y="2780728"/>
                  </a:lnTo>
                  <a:lnTo>
                    <a:pt x="2270899" y="2784005"/>
                  </a:lnTo>
                  <a:lnTo>
                    <a:pt x="2257818" y="2792882"/>
                  </a:lnTo>
                  <a:lnTo>
                    <a:pt x="2248954" y="2805988"/>
                  </a:lnTo>
                  <a:lnTo>
                    <a:pt x="2245690" y="2821940"/>
                  </a:lnTo>
                  <a:lnTo>
                    <a:pt x="2248954" y="2837891"/>
                  </a:lnTo>
                  <a:lnTo>
                    <a:pt x="2257818" y="2850997"/>
                  </a:lnTo>
                  <a:lnTo>
                    <a:pt x="2270899" y="2859875"/>
                  </a:lnTo>
                  <a:lnTo>
                    <a:pt x="2286825" y="2863151"/>
                  </a:lnTo>
                  <a:lnTo>
                    <a:pt x="2302751" y="2859875"/>
                  </a:lnTo>
                  <a:lnTo>
                    <a:pt x="2315845" y="2850997"/>
                  </a:lnTo>
                  <a:lnTo>
                    <a:pt x="2324709" y="2837891"/>
                  </a:lnTo>
                  <a:lnTo>
                    <a:pt x="2327973" y="2821940"/>
                  </a:lnTo>
                  <a:close/>
                </a:path>
                <a:path w="5112385" h="3369945">
                  <a:moveTo>
                    <a:pt x="2327973" y="2343759"/>
                  </a:moveTo>
                  <a:lnTo>
                    <a:pt x="2324709" y="2327808"/>
                  </a:lnTo>
                  <a:lnTo>
                    <a:pt x="2315845" y="2314702"/>
                  </a:lnTo>
                  <a:lnTo>
                    <a:pt x="2302751" y="2305824"/>
                  </a:lnTo>
                  <a:lnTo>
                    <a:pt x="2286825" y="2302548"/>
                  </a:lnTo>
                  <a:lnTo>
                    <a:pt x="2270899" y="2305824"/>
                  </a:lnTo>
                  <a:lnTo>
                    <a:pt x="2257818" y="2314702"/>
                  </a:lnTo>
                  <a:lnTo>
                    <a:pt x="2248954" y="2327808"/>
                  </a:lnTo>
                  <a:lnTo>
                    <a:pt x="2245690" y="2343759"/>
                  </a:lnTo>
                  <a:lnTo>
                    <a:pt x="2248954" y="2359710"/>
                  </a:lnTo>
                  <a:lnTo>
                    <a:pt x="2257818" y="2372817"/>
                  </a:lnTo>
                  <a:lnTo>
                    <a:pt x="2270899" y="2381707"/>
                  </a:lnTo>
                  <a:lnTo>
                    <a:pt x="2286825" y="2384971"/>
                  </a:lnTo>
                  <a:lnTo>
                    <a:pt x="2302751" y="2381707"/>
                  </a:lnTo>
                  <a:lnTo>
                    <a:pt x="2315845" y="2372817"/>
                  </a:lnTo>
                  <a:lnTo>
                    <a:pt x="2324709" y="2359710"/>
                  </a:lnTo>
                  <a:lnTo>
                    <a:pt x="2327973" y="2343759"/>
                  </a:lnTo>
                  <a:close/>
                </a:path>
                <a:path w="5112385" h="3369945">
                  <a:moveTo>
                    <a:pt x="2844977" y="3328111"/>
                  </a:moveTo>
                  <a:lnTo>
                    <a:pt x="2842158" y="3312160"/>
                  </a:lnTo>
                  <a:lnTo>
                    <a:pt x="2833433" y="3299053"/>
                  </a:lnTo>
                  <a:lnTo>
                    <a:pt x="2820200" y="3290163"/>
                  </a:lnTo>
                  <a:lnTo>
                    <a:pt x="2803842" y="3286899"/>
                  </a:lnTo>
                  <a:lnTo>
                    <a:pt x="2787916" y="3290163"/>
                  </a:lnTo>
                  <a:lnTo>
                    <a:pt x="2774823" y="3299053"/>
                  </a:lnTo>
                  <a:lnTo>
                    <a:pt x="2765958" y="3312160"/>
                  </a:lnTo>
                  <a:lnTo>
                    <a:pt x="2762694" y="3328111"/>
                  </a:lnTo>
                  <a:lnTo>
                    <a:pt x="2765958" y="3344062"/>
                  </a:lnTo>
                  <a:lnTo>
                    <a:pt x="2774823" y="3357168"/>
                  </a:lnTo>
                  <a:lnTo>
                    <a:pt x="2787916" y="3366046"/>
                  </a:lnTo>
                  <a:lnTo>
                    <a:pt x="2803842" y="3369322"/>
                  </a:lnTo>
                  <a:lnTo>
                    <a:pt x="2819768" y="3366046"/>
                  </a:lnTo>
                  <a:lnTo>
                    <a:pt x="2832849" y="3357168"/>
                  </a:lnTo>
                  <a:lnTo>
                    <a:pt x="2841714" y="3344062"/>
                  </a:lnTo>
                  <a:lnTo>
                    <a:pt x="2844977" y="3328111"/>
                  </a:lnTo>
                  <a:close/>
                </a:path>
                <a:path w="5112385" h="3369945">
                  <a:moveTo>
                    <a:pt x="2844977" y="2821940"/>
                  </a:moveTo>
                  <a:lnTo>
                    <a:pt x="2842158" y="2805988"/>
                  </a:lnTo>
                  <a:lnTo>
                    <a:pt x="2833433" y="2792882"/>
                  </a:lnTo>
                  <a:lnTo>
                    <a:pt x="2820200" y="2784005"/>
                  </a:lnTo>
                  <a:lnTo>
                    <a:pt x="2803842" y="2780728"/>
                  </a:lnTo>
                  <a:lnTo>
                    <a:pt x="2787916" y="2784005"/>
                  </a:lnTo>
                  <a:lnTo>
                    <a:pt x="2774823" y="2792882"/>
                  </a:lnTo>
                  <a:lnTo>
                    <a:pt x="2765958" y="2805988"/>
                  </a:lnTo>
                  <a:lnTo>
                    <a:pt x="2762694" y="2821940"/>
                  </a:lnTo>
                  <a:lnTo>
                    <a:pt x="2765958" y="2837891"/>
                  </a:lnTo>
                  <a:lnTo>
                    <a:pt x="2774823" y="2850997"/>
                  </a:lnTo>
                  <a:lnTo>
                    <a:pt x="2787916" y="2859875"/>
                  </a:lnTo>
                  <a:lnTo>
                    <a:pt x="2803842" y="2863151"/>
                  </a:lnTo>
                  <a:lnTo>
                    <a:pt x="2819768" y="2859875"/>
                  </a:lnTo>
                  <a:lnTo>
                    <a:pt x="2832849" y="2850997"/>
                  </a:lnTo>
                  <a:lnTo>
                    <a:pt x="2841714" y="2837891"/>
                  </a:lnTo>
                  <a:lnTo>
                    <a:pt x="2844977" y="2821940"/>
                  </a:lnTo>
                  <a:close/>
                </a:path>
                <a:path w="5112385" h="3369945">
                  <a:moveTo>
                    <a:pt x="2844977" y="2343759"/>
                  </a:moveTo>
                  <a:lnTo>
                    <a:pt x="2841828" y="2327808"/>
                  </a:lnTo>
                  <a:lnTo>
                    <a:pt x="2833141" y="2314702"/>
                  </a:lnTo>
                  <a:lnTo>
                    <a:pt x="2820085" y="2305824"/>
                  </a:lnTo>
                  <a:lnTo>
                    <a:pt x="2803842" y="2302548"/>
                  </a:lnTo>
                  <a:lnTo>
                    <a:pt x="2787916" y="2305824"/>
                  </a:lnTo>
                  <a:lnTo>
                    <a:pt x="2774823" y="2314702"/>
                  </a:lnTo>
                  <a:lnTo>
                    <a:pt x="2765958" y="2327808"/>
                  </a:lnTo>
                  <a:lnTo>
                    <a:pt x="2762694" y="2343759"/>
                  </a:lnTo>
                  <a:lnTo>
                    <a:pt x="2765958" y="2359710"/>
                  </a:lnTo>
                  <a:lnTo>
                    <a:pt x="2774823" y="2372817"/>
                  </a:lnTo>
                  <a:lnTo>
                    <a:pt x="2787916" y="2381707"/>
                  </a:lnTo>
                  <a:lnTo>
                    <a:pt x="2803842" y="2384971"/>
                  </a:lnTo>
                  <a:lnTo>
                    <a:pt x="2819768" y="2381707"/>
                  </a:lnTo>
                  <a:lnTo>
                    <a:pt x="2832849" y="2372817"/>
                  </a:lnTo>
                  <a:lnTo>
                    <a:pt x="2841714" y="2359710"/>
                  </a:lnTo>
                  <a:lnTo>
                    <a:pt x="2844977" y="2343759"/>
                  </a:lnTo>
                  <a:close/>
                </a:path>
                <a:path w="5112385" h="3369945">
                  <a:moveTo>
                    <a:pt x="2844977" y="1851596"/>
                  </a:moveTo>
                  <a:lnTo>
                    <a:pt x="2841828" y="1835632"/>
                  </a:lnTo>
                  <a:lnTo>
                    <a:pt x="2833141" y="1822526"/>
                  </a:lnTo>
                  <a:lnTo>
                    <a:pt x="2820085" y="1813648"/>
                  </a:lnTo>
                  <a:lnTo>
                    <a:pt x="2803842" y="1810385"/>
                  </a:lnTo>
                  <a:lnTo>
                    <a:pt x="2787916" y="1813648"/>
                  </a:lnTo>
                  <a:lnTo>
                    <a:pt x="2774823" y="1822526"/>
                  </a:lnTo>
                  <a:lnTo>
                    <a:pt x="2765958" y="1835632"/>
                  </a:lnTo>
                  <a:lnTo>
                    <a:pt x="2762694" y="1851596"/>
                  </a:lnTo>
                  <a:lnTo>
                    <a:pt x="2765958" y="1867547"/>
                  </a:lnTo>
                  <a:lnTo>
                    <a:pt x="2774823" y="1880654"/>
                  </a:lnTo>
                  <a:lnTo>
                    <a:pt x="2787916" y="1889531"/>
                  </a:lnTo>
                  <a:lnTo>
                    <a:pt x="2803842" y="1892795"/>
                  </a:lnTo>
                  <a:lnTo>
                    <a:pt x="2819768" y="1889531"/>
                  </a:lnTo>
                  <a:lnTo>
                    <a:pt x="2832849" y="1880654"/>
                  </a:lnTo>
                  <a:lnTo>
                    <a:pt x="2841714" y="1867547"/>
                  </a:lnTo>
                  <a:lnTo>
                    <a:pt x="2844977" y="1851596"/>
                  </a:lnTo>
                  <a:close/>
                </a:path>
                <a:path w="5112385" h="3369945">
                  <a:moveTo>
                    <a:pt x="3362769" y="3328111"/>
                  </a:moveTo>
                  <a:lnTo>
                    <a:pt x="3359505" y="3312160"/>
                  </a:lnTo>
                  <a:lnTo>
                    <a:pt x="3350641" y="3299053"/>
                  </a:lnTo>
                  <a:lnTo>
                    <a:pt x="3337547" y="3290163"/>
                  </a:lnTo>
                  <a:lnTo>
                    <a:pt x="3321621" y="3286899"/>
                  </a:lnTo>
                  <a:lnTo>
                    <a:pt x="3305695" y="3290163"/>
                  </a:lnTo>
                  <a:lnTo>
                    <a:pt x="3292602" y="3299053"/>
                  </a:lnTo>
                  <a:lnTo>
                    <a:pt x="3283737" y="3312160"/>
                  </a:lnTo>
                  <a:lnTo>
                    <a:pt x="3280473" y="3328111"/>
                  </a:lnTo>
                  <a:lnTo>
                    <a:pt x="3283737" y="3344062"/>
                  </a:lnTo>
                  <a:lnTo>
                    <a:pt x="3292602" y="3357168"/>
                  </a:lnTo>
                  <a:lnTo>
                    <a:pt x="3305695" y="3366046"/>
                  </a:lnTo>
                  <a:lnTo>
                    <a:pt x="3321621" y="3369322"/>
                  </a:lnTo>
                  <a:lnTo>
                    <a:pt x="3337547" y="3366046"/>
                  </a:lnTo>
                  <a:lnTo>
                    <a:pt x="3350641" y="3357168"/>
                  </a:lnTo>
                  <a:lnTo>
                    <a:pt x="3359505" y="3344062"/>
                  </a:lnTo>
                  <a:lnTo>
                    <a:pt x="3362769" y="3328111"/>
                  </a:lnTo>
                  <a:close/>
                </a:path>
                <a:path w="5112385" h="3369945">
                  <a:moveTo>
                    <a:pt x="3362769" y="2821940"/>
                  </a:moveTo>
                  <a:lnTo>
                    <a:pt x="3359505" y="2805988"/>
                  </a:lnTo>
                  <a:lnTo>
                    <a:pt x="3350641" y="2792882"/>
                  </a:lnTo>
                  <a:lnTo>
                    <a:pt x="3337547" y="2784005"/>
                  </a:lnTo>
                  <a:lnTo>
                    <a:pt x="3321621" y="2780728"/>
                  </a:lnTo>
                  <a:lnTo>
                    <a:pt x="3305695" y="2784005"/>
                  </a:lnTo>
                  <a:lnTo>
                    <a:pt x="3292602" y="2792882"/>
                  </a:lnTo>
                  <a:lnTo>
                    <a:pt x="3283737" y="2805988"/>
                  </a:lnTo>
                  <a:lnTo>
                    <a:pt x="3280473" y="2821940"/>
                  </a:lnTo>
                  <a:lnTo>
                    <a:pt x="3283737" y="2837891"/>
                  </a:lnTo>
                  <a:lnTo>
                    <a:pt x="3292602" y="2850997"/>
                  </a:lnTo>
                  <a:lnTo>
                    <a:pt x="3305695" y="2859875"/>
                  </a:lnTo>
                  <a:lnTo>
                    <a:pt x="3321621" y="2863151"/>
                  </a:lnTo>
                  <a:lnTo>
                    <a:pt x="3337547" y="2859875"/>
                  </a:lnTo>
                  <a:lnTo>
                    <a:pt x="3350641" y="2850997"/>
                  </a:lnTo>
                  <a:lnTo>
                    <a:pt x="3359505" y="2837891"/>
                  </a:lnTo>
                  <a:lnTo>
                    <a:pt x="3362769" y="2821940"/>
                  </a:lnTo>
                  <a:close/>
                </a:path>
                <a:path w="5112385" h="3369945">
                  <a:moveTo>
                    <a:pt x="3362769" y="2343759"/>
                  </a:moveTo>
                  <a:lnTo>
                    <a:pt x="3359505" y="2327808"/>
                  </a:lnTo>
                  <a:lnTo>
                    <a:pt x="3350641" y="2314702"/>
                  </a:lnTo>
                  <a:lnTo>
                    <a:pt x="3337547" y="2305824"/>
                  </a:lnTo>
                  <a:lnTo>
                    <a:pt x="3321621" y="2302548"/>
                  </a:lnTo>
                  <a:lnTo>
                    <a:pt x="3305695" y="2305824"/>
                  </a:lnTo>
                  <a:lnTo>
                    <a:pt x="3292602" y="2314702"/>
                  </a:lnTo>
                  <a:lnTo>
                    <a:pt x="3283737" y="2327808"/>
                  </a:lnTo>
                  <a:lnTo>
                    <a:pt x="3280473" y="2343759"/>
                  </a:lnTo>
                  <a:lnTo>
                    <a:pt x="3283737" y="2359710"/>
                  </a:lnTo>
                  <a:lnTo>
                    <a:pt x="3292602" y="2372817"/>
                  </a:lnTo>
                  <a:lnTo>
                    <a:pt x="3305695" y="2381707"/>
                  </a:lnTo>
                  <a:lnTo>
                    <a:pt x="3321621" y="2384971"/>
                  </a:lnTo>
                  <a:lnTo>
                    <a:pt x="3337547" y="2381707"/>
                  </a:lnTo>
                  <a:lnTo>
                    <a:pt x="3350641" y="2372817"/>
                  </a:lnTo>
                  <a:lnTo>
                    <a:pt x="3359505" y="2359710"/>
                  </a:lnTo>
                  <a:lnTo>
                    <a:pt x="3362769" y="2343759"/>
                  </a:lnTo>
                  <a:close/>
                </a:path>
                <a:path w="5112385" h="3369945">
                  <a:moveTo>
                    <a:pt x="3362769" y="1851596"/>
                  </a:moveTo>
                  <a:lnTo>
                    <a:pt x="3359505" y="1835632"/>
                  </a:lnTo>
                  <a:lnTo>
                    <a:pt x="3350641" y="1822526"/>
                  </a:lnTo>
                  <a:lnTo>
                    <a:pt x="3337547" y="1813648"/>
                  </a:lnTo>
                  <a:lnTo>
                    <a:pt x="3321621" y="1810385"/>
                  </a:lnTo>
                  <a:lnTo>
                    <a:pt x="3305695" y="1813648"/>
                  </a:lnTo>
                  <a:lnTo>
                    <a:pt x="3292602" y="1822526"/>
                  </a:lnTo>
                  <a:lnTo>
                    <a:pt x="3283737" y="1835632"/>
                  </a:lnTo>
                  <a:lnTo>
                    <a:pt x="3280473" y="1851596"/>
                  </a:lnTo>
                  <a:lnTo>
                    <a:pt x="3283737" y="1867547"/>
                  </a:lnTo>
                  <a:lnTo>
                    <a:pt x="3292602" y="1880654"/>
                  </a:lnTo>
                  <a:lnTo>
                    <a:pt x="3305695" y="1889531"/>
                  </a:lnTo>
                  <a:lnTo>
                    <a:pt x="3321621" y="1892795"/>
                  </a:lnTo>
                  <a:lnTo>
                    <a:pt x="3337547" y="1889531"/>
                  </a:lnTo>
                  <a:lnTo>
                    <a:pt x="3350641" y="1880654"/>
                  </a:lnTo>
                  <a:lnTo>
                    <a:pt x="3359505" y="1867547"/>
                  </a:lnTo>
                  <a:lnTo>
                    <a:pt x="3362769" y="1851596"/>
                  </a:lnTo>
                  <a:close/>
                </a:path>
                <a:path w="5112385" h="3369945">
                  <a:moveTo>
                    <a:pt x="5112080" y="279920"/>
                  </a:moveTo>
                  <a:lnTo>
                    <a:pt x="5108410" y="234594"/>
                  </a:lnTo>
                  <a:lnTo>
                    <a:pt x="5097780" y="191579"/>
                  </a:lnTo>
                  <a:lnTo>
                    <a:pt x="5080774" y="151434"/>
                  </a:lnTo>
                  <a:lnTo>
                    <a:pt x="5057978" y="114757"/>
                  </a:lnTo>
                  <a:lnTo>
                    <a:pt x="5029962" y="82118"/>
                  </a:lnTo>
                  <a:lnTo>
                    <a:pt x="4997335" y="54114"/>
                  </a:lnTo>
                  <a:lnTo>
                    <a:pt x="4960645" y="31318"/>
                  </a:lnTo>
                  <a:lnTo>
                    <a:pt x="4920513" y="14300"/>
                  </a:lnTo>
                  <a:lnTo>
                    <a:pt x="4877486" y="3670"/>
                  </a:lnTo>
                  <a:lnTo>
                    <a:pt x="4832172" y="0"/>
                  </a:lnTo>
                  <a:lnTo>
                    <a:pt x="279920" y="0"/>
                  </a:lnTo>
                  <a:lnTo>
                    <a:pt x="234594" y="3670"/>
                  </a:lnTo>
                  <a:lnTo>
                    <a:pt x="191579" y="14300"/>
                  </a:lnTo>
                  <a:lnTo>
                    <a:pt x="151434" y="31318"/>
                  </a:lnTo>
                  <a:lnTo>
                    <a:pt x="114757" y="54114"/>
                  </a:lnTo>
                  <a:lnTo>
                    <a:pt x="82118" y="82118"/>
                  </a:lnTo>
                  <a:lnTo>
                    <a:pt x="54114" y="114757"/>
                  </a:lnTo>
                  <a:lnTo>
                    <a:pt x="31318" y="151434"/>
                  </a:lnTo>
                  <a:lnTo>
                    <a:pt x="14300" y="191579"/>
                  </a:lnTo>
                  <a:lnTo>
                    <a:pt x="3670" y="234594"/>
                  </a:lnTo>
                  <a:lnTo>
                    <a:pt x="0" y="279920"/>
                  </a:lnTo>
                  <a:lnTo>
                    <a:pt x="0" y="1245336"/>
                  </a:lnTo>
                  <a:lnTo>
                    <a:pt x="3670" y="1290650"/>
                  </a:lnTo>
                  <a:lnTo>
                    <a:pt x="14300" y="1333665"/>
                  </a:lnTo>
                  <a:lnTo>
                    <a:pt x="31318" y="1373809"/>
                  </a:lnTo>
                  <a:lnTo>
                    <a:pt x="54114" y="1410487"/>
                  </a:lnTo>
                  <a:lnTo>
                    <a:pt x="82118" y="1443126"/>
                  </a:lnTo>
                  <a:lnTo>
                    <a:pt x="114757" y="1471142"/>
                  </a:lnTo>
                  <a:lnTo>
                    <a:pt x="151434" y="1493939"/>
                  </a:lnTo>
                  <a:lnTo>
                    <a:pt x="191579" y="1510944"/>
                  </a:lnTo>
                  <a:lnTo>
                    <a:pt x="234594" y="1521574"/>
                  </a:lnTo>
                  <a:lnTo>
                    <a:pt x="279920" y="1525244"/>
                  </a:lnTo>
                  <a:lnTo>
                    <a:pt x="602373" y="1525244"/>
                  </a:lnTo>
                  <a:lnTo>
                    <a:pt x="409841" y="2125637"/>
                  </a:lnTo>
                  <a:lnTo>
                    <a:pt x="410121" y="2125726"/>
                  </a:lnTo>
                  <a:lnTo>
                    <a:pt x="1703552" y="1525244"/>
                  </a:lnTo>
                  <a:lnTo>
                    <a:pt x="4832172" y="1525244"/>
                  </a:lnTo>
                  <a:lnTo>
                    <a:pt x="4877486" y="1521574"/>
                  </a:lnTo>
                  <a:lnTo>
                    <a:pt x="4920513" y="1510944"/>
                  </a:lnTo>
                  <a:lnTo>
                    <a:pt x="4960645" y="1493939"/>
                  </a:lnTo>
                  <a:lnTo>
                    <a:pt x="4997335" y="1471142"/>
                  </a:lnTo>
                  <a:lnTo>
                    <a:pt x="5029962" y="1443126"/>
                  </a:lnTo>
                  <a:lnTo>
                    <a:pt x="5057978" y="1410487"/>
                  </a:lnTo>
                  <a:lnTo>
                    <a:pt x="5080774" y="1373809"/>
                  </a:lnTo>
                  <a:lnTo>
                    <a:pt x="5097780" y="1333665"/>
                  </a:lnTo>
                  <a:lnTo>
                    <a:pt x="5108410" y="1290650"/>
                  </a:lnTo>
                  <a:lnTo>
                    <a:pt x="5112080" y="1245336"/>
                  </a:lnTo>
                  <a:lnTo>
                    <a:pt x="5112080" y="2799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899607" y="4364443"/>
              <a:ext cx="4057650" cy="2030095"/>
            </a:xfrm>
            <a:custGeom>
              <a:avLst/>
              <a:gdLst/>
              <a:ahLst/>
              <a:cxnLst/>
              <a:rect l="l" t="t" r="r" b="b"/>
              <a:pathLst>
                <a:path w="4057650" h="2030095">
                  <a:moveTo>
                    <a:pt x="4057154" y="239699"/>
                  </a:moveTo>
                  <a:lnTo>
                    <a:pt x="4042689" y="169506"/>
                  </a:lnTo>
                  <a:lnTo>
                    <a:pt x="4023410" y="128993"/>
                  </a:lnTo>
                  <a:lnTo>
                    <a:pt x="3997706" y="92671"/>
                  </a:lnTo>
                  <a:lnTo>
                    <a:pt x="3966324" y="61290"/>
                  </a:lnTo>
                  <a:lnTo>
                    <a:pt x="3930015" y="35585"/>
                  </a:lnTo>
                  <a:lnTo>
                    <a:pt x="3889489" y="16306"/>
                  </a:lnTo>
                  <a:lnTo>
                    <a:pt x="3845534" y="4203"/>
                  </a:lnTo>
                  <a:lnTo>
                    <a:pt x="3798849" y="0"/>
                  </a:lnTo>
                  <a:lnTo>
                    <a:pt x="260146" y="0"/>
                  </a:lnTo>
                  <a:lnTo>
                    <a:pt x="213474" y="4203"/>
                  </a:lnTo>
                  <a:lnTo>
                    <a:pt x="169506" y="16306"/>
                  </a:lnTo>
                  <a:lnTo>
                    <a:pt x="128993" y="35585"/>
                  </a:lnTo>
                  <a:lnTo>
                    <a:pt x="92671" y="61290"/>
                  </a:lnTo>
                  <a:lnTo>
                    <a:pt x="61302" y="92671"/>
                  </a:lnTo>
                  <a:lnTo>
                    <a:pt x="35598" y="128993"/>
                  </a:lnTo>
                  <a:lnTo>
                    <a:pt x="16319" y="169506"/>
                  </a:lnTo>
                  <a:lnTo>
                    <a:pt x="4203" y="213474"/>
                  </a:lnTo>
                  <a:lnTo>
                    <a:pt x="0" y="260146"/>
                  </a:lnTo>
                  <a:lnTo>
                    <a:pt x="0" y="1213091"/>
                  </a:lnTo>
                  <a:lnTo>
                    <a:pt x="4203" y="1259763"/>
                  </a:lnTo>
                  <a:lnTo>
                    <a:pt x="16319" y="1303731"/>
                  </a:lnTo>
                  <a:lnTo>
                    <a:pt x="35598" y="1344244"/>
                  </a:lnTo>
                  <a:lnTo>
                    <a:pt x="61302" y="1380566"/>
                  </a:lnTo>
                  <a:lnTo>
                    <a:pt x="92671" y="1411947"/>
                  </a:lnTo>
                  <a:lnTo>
                    <a:pt x="128993" y="1437640"/>
                  </a:lnTo>
                  <a:lnTo>
                    <a:pt x="169506" y="1456918"/>
                  </a:lnTo>
                  <a:lnTo>
                    <a:pt x="213474" y="1469034"/>
                  </a:lnTo>
                  <a:lnTo>
                    <a:pt x="260146" y="1473238"/>
                  </a:lnTo>
                  <a:lnTo>
                    <a:pt x="2813177" y="1473238"/>
                  </a:lnTo>
                  <a:lnTo>
                    <a:pt x="3872712" y="2029726"/>
                  </a:lnTo>
                  <a:lnTo>
                    <a:pt x="3699967" y="1473238"/>
                  </a:lnTo>
                  <a:lnTo>
                    <a:pt x="3798849" y="1473238"/>
                  </a:lnTo>
                  <a:lnTo>
                    <a:pt x="3845534" y="1469034"/>
                  </a:lnTo>
                  <a:lnTo>
                    <a:pt x="3889489" y="1456918"/>
                  </a:lnTo>
                  <a:lnTo>
                    <a:pt x="3930015" y="1437640"/>
                  </a:lnTo>
                  <a:lnTo>
                    <a:pt x="3966324" y="1411947"/>
                  </a:lnTo>
                  <a:lnTo>
                    <a:pt x="3997706" y="1380566"/>
                  </a:lnTo>
                  <a:lnTo>
                    <a:pt x="4023410" y="1344244"/>
                  </a:lnTo>
                  <a:lnTo>
                    <a:pt x="4042689" y="1303731"/>
                  </a:lnTo>
                  <a:lnTo>
                    <a:pt x="4054792" y="1259763"/>
                  </a:lnTo>
                  <a:lnTo>
                    <a:pt x="4057154" y="1233538"/>
                  </a:lnTo>
                  <a:lnTo>
                    <a:pt x="4057154" y="239699"/>
                  </a:lnTo>
                  <a:close/>
                </a:path>
              </a:pathLst>
            </a:custGeom>
            <a:solidFill>
              <a:srgbClr val="385D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16356" y="5301690"/>
              <a:ext cx="5447665" cy="2059305"/>
            </a:xfrm>
            <a:custGeom>
              <a:avLst/>
              <a:gdLst/>
              <a:ahLst/>
              <a:cxnLst/>
              <a:rect l="l" t="t" r="r" b="b"/>
              <a:pathLst>
                <a:path w="5447665" h="2059304">
                  <a:moveTo>
                    <a:pt x="5447309" y="302831"/>
                  </a:moveTo>
                  <a:lnTo>
                    <a:pt x="5443334" y="253809"/>
                  </a:lnTo>
                  <a:lnTo>
                    <a:pt x="5431828" y="207264"/>
                  </a:lnTo>
                  <a:lnTo>
                    <a:pt x="5413426" y="163830"/>
                  </a:lnTo>
                  <a:lnTo>
                    <a:pt x="5388762" y="124155"/>
                  </a:lnTo>
                  <a:lnTo>
                    <a:pt x="5358460" y="88836"/>
                  </a:lnTo>
                  <a:lnTo>
                    <a:pt x="5323154" y="58547"/>
                  </a:lnTo>
                  <a:lnTo>
                    <a:pt x="5283466" y="33870"/>
                  </a:lnTo>
                  <a:lnTo>
                    <a:pt x="5240045" y="15481"/>
                  </a:lnTo>
                  <a:lnTo>
                    <a:pt x="5193500" y="3975"/>
                  </a:lnTo>
                  <a:lnTo>
                    <a:pt x="5144465" y="0"/>
                  </a:lnTo>
                  <a:lnTo>
                    <a:pt x="302831" y="0"/>
                  </a:lnTo>
                  <a:lnTo>
                    <a:pt x="253809" y="3975"/>
                  </a:lnTo>
                  <a:lnTo>
                    <a:pt x="207264" y="15481"/>
                  </a:lnTo>
                  <a:lnTo>
                    <a:pt x="163830" y="33870"/>
                  </a:lnTo>
                  <a:lnTo>
                    <a:pt x="124155" y="58547"/>
                  </a:lnTo>
                  <a:lnTo>
                    <a:pt x="88849" y="88836"/>
                  </a:lnTo>
                  <a:lnTo>
                    <a:pt x="58547" y="124155"/>
                  </a:lnTo>
                  <a:lnTo>
                    <a:pt x="33870" y="163830"/>
                  </a:lnTo>
                  <a:lnTo>
                    <a:pt x="15481" y="207264"/>
                  </a:lnTo>
                  <a:lnTo>
                    <a:pt x="3975" y="253809"/>
                  </a:lnTo>
                  <a:lnTo>
                    <a:pt x="0" y="302831"/>
                  </a:lnTo>
                  <a:lnTo>
                    <a:pt x="0" y="1304036"/>
                  </a:lnTo>
                  <a:lnTo>
                    <a:pt x="3975" y="1353058"/>
                  </a:lnTo>
                  <a:lnTo>
                    <a:pt x="15481" y="1399603"/>
                  </a:lnTo>
                  <a:lnTo>
                    <a:pt x="33870" y="1443037"/>
                  </a:lnTo>
                  <a:lnTo>
                    <a:pt x="58547" y="1482725"/>
                  </a:lnTo>
                  <a:lnTo>
                    <a:pt x="88849" y="1518031"/>
                  </a:lnTo>
                  <a:lnTo>
                    <a:pt x="124155" y="1548333"/>
                  </a:lnTo>
                  <a:lnTo>
                    <a:pt x="163830" y="1572996"/>
                  </a:lnTo>
                  <a:lnTo>
                    <a:pt x="207264" y="1591386"/>
                  </a:lnTo>
                  <a:lnTo>
                    <a:pt x="250228" y="1602016"/>
                  </a:lnTo>
                  <a:lnTo>
                    <a:pt x="103695" y="2058936"/>
                  </a:lnTo>
                  <a:lnTo>
                    <a:pt x="1286103" y="1606867"/>
                  </a:lnTo>
                  <a:lnTo>
                    <a:pt x="5144465" y="1606867"/>
                  </a:lnTo>
                  <a:lnTo>
                    <a:pt x="5193500" y="1602892"/>
                  </a:lnTo>
                  <a:lnTo>
                    <a:pt x="5240045" y="1591386"/>
                  </a:lnTo>
                  <a:lnTo>
                    <a:pt x="5283466" y="1572996"/>
                  </a:lnTo>
                  <a:lnTo>
                    <a:pt x="5323154" y="1548333"/>
                  </a:lnTo>
                  <a:lnTo>
                    <a:pt x="5358460" y="1518031"/>
                  </a:lnTo>
                  <a:lnTo>
                    <a:pt x="5388762" y="1482725"/>
                  </a:lnTo>
                  <a:lnTo>
                    <a:pt x="5413426" y="1443037"/>
                  </a:lnTo>
                  <a:lnTo>
                    <a:pt x="5431828" y="1399603"/>
                  </a:lnTo>
                  <a:lnTo>
                    <a:pt x="5443334" y="1353058"/>
                  </a:lnTo>
                  <a:lnTo>
                    <a:pt x="5447309" y="1304036"/>
                  </a:lnTo>
                  <a:lnTo>
                    <a:pt x="5447309" y="3028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654766"/>
              <a:ext cx="3860545" cy="363223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140046" y="5493491"/>
            <a:ext cx="4385310" cy="11303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3300"/>
              </a:lnSpc>
              <a:spcBef>
                <a:spcPts val="95"/>
              </a:spcBef>
            </a:pPr>
            <a:r>
              <a:rPr sz="1600" spc="-70" dirty="0">
                <a:solidFill>
                  <a:srgbClr val="0F0D0D"/>
                </a:solidFill>
                <a:latin typeface="Arial Black"/>
                <a:cs typeface="Arial Black"/>
              </a:rPr>
              <a:t>Лучше</a:t>
            </a:r>
            <a:r>
              <a:rPr sz="1600" spc="-85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0F0D0D"/>
                </a:solidFill>
                <a:latin typeface="Arial Black"/>
                <a:cs typeface="Arial Black"/>
              </a:rPr>
              <a:t>ответить:</a:t>
            </a:r>
            <a:r>
              <a:rPr sz="1600" spc="-85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ты</a:t>
            </a:r>
            <a:r>
              <a:rPr sz="1600" spc="-5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110" dirty="0">
                <a:solidFill>
                  <a:srgbClr val="0F0D0D"/>
                </a:solidFill>
                <a:latin typeface="Tahoma"/>
                <a:cs typeface="Tahoma"/>
              </a:rPr>
              <a:t>имеешь</a:t>
            </a:r>
            <a:r>
              <a:rPr sz="1600" spc="-5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0F0D0D"/>
                </a:solidFill>
                <a:latin typeface="Tahoma"/>
                <a:cs typeface="Tahoma"/>
              </a:rPr>
              <a:t>право</a:t>
            </a:r>
            <a:r>
              <a:rPr sz="1600" spc="-4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0F0D0D"/>
                </a:solidFill>
                <a:latin typeface="Tahoma"/>
                <a:cs typeface="Tahoma"/>
              </a:rPr>
              <a:t>на </a:t>
            </a:r>
            <a:r>
              <a:rPr sz="1600" spc="65" dirty="0">
                <a:solidFill>
                  <a:srgbClr val="0F0D0D"/>
                </a:solidFill>
                <a:latin typeface="Tahoma"/>
                <a:cs typeface="Tahoma"/>
              </a:rPr>
              <a:t>эмоции.</a:t>
            </a:r>
            <a:r>
              <a:rPr sz="1600" spc="-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Если</a:t>
            </a:r>
            <a:r>
              <a:rPr sz="1600" spc="-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хочется </a:t>
            </a:r>
            <a:r>
              <a:rPr sz="1600" spc="50" dirty="0">
                <a:solidFill>
                  <a:srgbClr val="0F0D0D"/>
                </a:solidFill>
                <a:latin typeface="Tahoma"/>
                <a:cs typeface="Tahoma"/>
              </a:rPr>
              <a:t>плакать</a:t>
            </a:r>
            <a:r>
              <a:rPr sz="1600" spc="-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-80" dirty="0">
                <a:solidFill>
                  <a:srgbClr val="0F0D0D"/>
                </a:solidFill>
                <a:latin typeface="Tahoma"/>
                <a:cs typeface="Tahoma"/>
              </a:rPr>
              <a:t>–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0F0D0D"/>
                </a:solidFill>
                <a:latin typeface="Tahoma"/>
                <a:cs typeface="Tahoma"/>
              </a:rPr>
              <a:t>плачь.</a:t>
            </a:r>
            <a:r>
              <a:rPr sz="1600" spc="-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-20" dirty="0">
                <a:solidFill>
                  <a:srgbClr val="0F0D0D"/>
                </a:solidFill>
                <a:latin typeface="Tahoma"/>
                <a:cs typeface="Tahoma"/>
              </a:rPr>
              <a:t>Если 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хочется</a:t>
            </a:r>
            <a:r>
              <a:rPr sz="1600" spc="-1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0F0D0D"/>
                </a:solidFill>
                <a:latin typeface="Tahoma"/>
                <a:cs typeface="Tahoma"/>
              </a:rPr>
              <a:t>кричать</a:t>
            </a:r>
            <a:r>
              <a:rPr sz="1600" spc="-1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-80" dirty="0">
                <a:solidFill>
                  <a:srgbClr val="0F0D0D"/>
                </a:solidFill>
                <a:latin typeface="Tahoma"/>
                <a:cs typeface="Tahoma"/>
              </a:rPr>
              <a:t>–</a:t>
            </a:r>
            <a:r>
              <a:rPr sz="1600" spc="-1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55" dirty="0">
                <a:solidFill>
                  <a:srgbClr val="0F0D0D"/>
                </a:solidFill>
                <a:latin typeface="Tahoma"/>
                <a:cs typeface="Tahoma"/>
              </a:rPr>
              <a:t>кричи.</a:t>
            </a:r>
            <a:r>
              <a:rPr sz="1600" spc="-1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0F0D0D"/>
                </a:solidFill>
                <a:latin typeface="Tahoma"/>
                <a:cs typeface="Tahoma"/>
              </a:rPr>
              <a:t>Позволь</a:t>
            </a:r>
            <a:r>
              <a:rPr sz="1600" spc="-1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30" dirty="0">
                <a:solidFill>
                  <a:srgbClr val="0F0D0D"/>
                </a:solidFill>
                <a:latin typeface="Tahoma"/>
                <a:cs typeface="Tahoma"/>
              </a:rPr>
              <a:t>себе </a:t>
            </a:r>
            <a:r>
              <a:rPr sz="1600" spc="55" dirty="0">
                <a:solidFill>
                  <a:srgbClr val="0F0D0D"/>
                </a:solidFill>
                <a:latin typeface="Tahoma"/>
                <a:cs typeface="Tahoma"/>
              </a:rPr>
              <a:t>выплеснуть</a:t>
            </a:r>
            <a:r>
              <a:rPr sz="1600" spc="-2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все</a:t>
            </a:r>
            <a:r>
              <a:rPr sz="1600" spc="-2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0F0D0D"/>
                </a:solidFill>
                <a:latin typeface="Tahoma"/>
                <a:cs typeface="Tahoma"/>
              </a:rPr>
              <a:t>свои</a:t>
            </a:r>
            <a:r>
              <a:rPr sz="1600" spc="-2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0F0D0D"/>
                </a:solidFill>
                <a:latin typeface="Tahoma"/>
                <a:cs typeface="Tahoma"/>
              </a:rPr>
              <a:t>чувства.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152871" y="233928"/>
            <a:ext cx="2200275" cy="1588135"/>
          </a:xfrm>
          <a:custGeom>
            <a:avLst/>
            <a:gdLst/>
            <a:ahLst/>
            <a:cxnLst/>
            <a:rect l="l" t="t" r="r" b="b"/>
            <a:pathLst>
              <a:path w="2200275" h="1588135">
                <a:moveTo>
                  <a:pt x="42053" y="83952"/>
                </a:moveTo>
                <a:lnTo>
                  <a:pt x="25775" y="80623"/>
                </a:lnTo>
                <a:lnTo>
                  <a:pt x="12397" y="71577"/>
                </a:lnTo>
                <a:lnTo>
                  <a:pt x="3335" y="58224"/>
                </a:lnTo>
                <a:lnTo>
                  <a:pt x="0" y="41976"/>
                </a:lnTo>
                <a:lnTo>
                  <a:pt x="3335" y="25727"/>
                </a:lnTo>
                <a:lnTo>
                  <a:pt x="12397" y="12375"/>
                </a:lnTo>
                <a:lnTo>
                  <a:pt x="25775" y="3328"/>
                </a:lnTo>
                <a:lnTo>
                  <a:pt x="42053" y="0"/>
                </a:lnTo>
                <a:lnTo>
                  <a:pt x="58778" y="3328"/>
                </a:lnTo>
                <a:lnTo>
                  <a:pt x="72304" y="12375"/>
                </a:lnTo>
                <a:lnTo>
                  <a:pt x="81218" y="25727"/>
                </a:lnTo>
                <a:lnTo>
                  <a:pt x="84107" y="41976"/>
                </a:lnTo>
                <a:lnTo>
                  <a:pt x="80772" y="58224"/>
                </a:lnTo>
                <a:lnTo>
                  <a:pt x="71709" y="71577"/>
                </a:lnTo>
                <a:lnTo>
                  <a:pt x="58331" y="80623"/>
                </a:lnTo>
                <a:lnTo>
                  <a:pt x="42053" y="83952"/>
                </a:lnTo>
                <a:close/>
              </a:path>
              <a:path w="2200275" h="1588135">
                <a:moveTo>
                  <a:pt x="571293" y="83952"/>
                </a:moveTo>
                <a:lnTo>
                  <a:pt x="555015" y="80623"/>
                </a:lnTo>
                <a:lnTo>
                  <a:pt x="541638" y="71577"/>
                </a:lnTo>
                <a:lnTo>
                  <a:pt x="532575" y="58224"/>
                </a:lnTo>
                <a:lnTo>
                  <a:pt x="529240" y="41976"/>
                </a:lnTo>
                <a:lnTo>
                  <a:pt x="532575" y="25727"/>
                </a:lnTo>
                <a:lnTo>
                  <a:pt x="541638" y="12375"/>
                </a:lnTo>
                <a:lnTo>
                  <a:pt x="555015" y="3328"/>
                </a:lnTo>
                <a:lnTo>
                  <a:pt x="571293" y="0"/>
                </a:lnTo>
                <a:lnTo>
                  <a:pt x="587572" y="3328"/>
                </a:lnTo>
                <a:lnTo>
                  <a:pt x="600949" y="12375"/>
                </a:lnTo>
                <a:lnTo>
                  <a:pt x="610012" y="25727"/>
                </a:lnTo>
                <a:lnTo>
                  <a:pt x="613347" y="41976"/>
                </a:lnTo>
                <a:lnTo>
                  <a:pt x="610012" y="58224"/>
                </a:lnTo>
                <a:lnTo>
                  <a:pt x="600949" y="71577"/>
                </a:lnTo>
                <a:lnTo>
                  <a:pt x="587572" y="80623"/>
                </a:lnTo>
                <a:lnTo>
                  <a:pt x="571293" y="83952"/>
                </a:lnTo>
                <a:close/>
              </a:path>
              <a:path w="2200275" h="1588135">
                <a:moveTo>
                  <a:pt x="1099740" y="83952"/>
                </a:moveTo>
                <a:lnTo>
                  <a:pt x="1083462" y="80623"/>
                </a:lnTo>
                <a:lnTo>
                  <a:pt x="1070084" y="71577"/>
                </a:lnTo>
                <a:lnTo>
                  <a:pt x="1061022" y="58224"/>
                </a:lnTo>
                <a:lnTo>
                  <a:pt x="1057687" y="41976"/>
                </a:lnTo>
                <a:lnTo>
                  <a:pt x="1061022" y="25727"/>
                </a:lnTo>
                <a:lnTo>
                  <a:pt x="1070084" y="12375"/>
                </a:lnTo>
                <a:lnTo>
                  <a:pt x="1083462" y="3328"/>
                </a:lnTo>
                <a:lnTo>
                  <a:pt x="1099740" y="0"/>
                </a:lnTo>
                <a:lnTo>
                  <a:pt x="1116465" y="3328"/>
                </a:lnTo>
                <a:lnTo>
                  <a:pt x="1129991" y="12375"/>
                </a:lnTo>
                <a:lnTo>
                  <a:pt x="1138905" y="25727"/>
                </a:lnTo>
                <a:lnTo>
                  <a:pt x="1141794" y="41976"/>
                </a:lnTo>
                <a:lnTo>
                  <a:pt x="1138459" y="58224"/>
                </a:lnTo>
                <a:lnTo>
                  <a:pt x="1129396" y="71577"/>
                </a:lnTo>
                <a:lnTo>
                  <a:pt x="1116019" y="80623"/>
                </a:lnTo>
                <a:lnTo>
                  <a:pt x="1099740" y="83952"/>
                </a:lnTo>
                <a:close/>
              </a:path>
              <a:path w="2200275" h="1588135">
                <a:moveTo>
                  <a:pt x="1628981" y="83952"/>
                </a:moveTo>
                <a:lnTo>
                  <a:pt x="1612702" y="80623"/>
                </a:lnTo>
                <a:lnTo>
                  <a:pt x="1599325" y="71577"/>
                </a:lnTo>
                <a:lnTo>
                  <a:pt x="1590262" y="58224"/>
                </a:lnTo>
                <a:lnTo>
                  <a:pt x="1586927" y="41976"/>
                </a:lnTo>
                <a:lnTo>
                  <a:pt x="1590262" y="25727"/>
                </a:lnTo>
                <a:lnTo>
                  <a:pt x="1599325" y="12375"/>
                </a:lnTo>
                <a:lnTo>
                  <a:pt x="1612702" y="3328"/>
                </a:lnTo>
                <a:lnTo>
                  <a:pt x="1628981" y="0"/>
                </a:lnTo>
                <a:lnTo>
                  <a:pt x="1645594" y="3328"/>
                </a:lnTo>
                <a:lnTo>
                  <a:pt x="1658934" y="12375"/>
                </a:lnTo>
                <a:lnTo>
                  <a:pt x="1667811" y="25727"/>
                </a:lnTo>
                <a:lnTo>
                  <a:pt x="1671034" y="41976"/>
                </a:lnTo>
                <a:lnTo>
                  <a:pt x="1667699" y="58224"/>
                </a:lnTo>
                <a:lnTo>
                  <a:pt x="1658636" y="71577"/>
                </a:lnTo>
                <a:lnTo>
                  <a:pt x="1645259" y="80623"/>
                </a:lnTo>
                <a:lnTo>
                  <a:pt x="1628981" y="83952"/>
                </a:lnTo>
                <a:close/>
              </a:path>
              <a:path w="2200275" h="1588135">
                <a:moveTo>
                  <a:pt x="2158221" y="83952"/>
                </a:moveTo>
                <a:lnTo>
                  <a:pt x="2141942" y="80623"/>
                </a:lnTo>
                <a:lnTo>
                  <a:pt x="2128565" y="71577"/>
                </a:lnTo>
                <a:lnTo>
                  <a:pt x="2119502" y="58224"/>
                </a:lnTo>
                <a:lnTo>
                  <a:pt x="2116167" y="41976"/>
                </a:lnTo>
                <a:lnTo>
                  <a:pt x="2119502" y="25727"/>
                </a:lnTo>
                <a:lnTo>
                  <a:pt x="2128565" y="12375"/>
                </a:lnTo>
                <a:lnTo>
                  <a:pt x="2141942" y="3328"/>
                </a:lnTo>
                <a:lnTo>
                  <a:pt x="2158221" y="0"/>
                </a:lnTo>
                <a:lnTo>
                  <a:pt x="2174499" y="3328"/>
                </a:lnTo>
                <a:lnTo>
                  <a:pt x="2187877" y="12375"/>
                </a:lnTo>
                <a:lnTo>
                  <a:pt x="2196939" y="25727"/>
                </a:lnTo>
                <a:lnTo>
                  <a:pt x="2200274" y="41976"/>
                </a:lnTo>
                <a:lnTo>
                  <a:pt x="2196939" y="58224"/>
                </a:lnTo>
                <a:lnTo>
                  <a:pt x="2187876" y="71577"/>
                </a:lnTo>
                <a:lnTo>
                  <a:pt x="2174499" y="80623"/>
                </a:lnTo>
                <a:lnTo>
                  <a:pt x="2158221" y="83952"/>
                </a:lnTo>
                <a:close/>
              </a:path>
              <a:path w="2200275" h="1588135">
                <a:moveTo>
                  <a:pt x="42053" y="585291"/>
                </a:moveTo>
                <a:lnTo>
                  <a:pt x="25775" y="581963"/>
                </a:lnTo>
                <a:lnTo>
                  <a:pt x="12397" y="572916"/>
                </a:lnTo>
                <a:lnTo>
                  <a:pt x="3335" y="559564"/>
                </a:lnTo>
                <a:lnTo>
                  <a:pt x="0" y="543315"/>
                </a:lnTo>
                <a:lnTo>
                  <a:pt x="3335" y="527067"/>
                </a:lnTo>
                <a:lnTo>
                  <a:pt x="12397" y="513714"/>
                </a:lnTo>
                <a:lnTo>
                  <a:pt x="25775" y="504668"/>
                </a:lnTo>
                <a:lnTo>
                  <a:pt x="42053" y="501339"/>
                </a:lnTo>
                <a:lnTo>
                  <a:pt x="58778" y="504668"/>
                </a:lnTo>
                <a:lnTo>
                  <a:pt x="72304" y="513714"/>
                </a:lnTo>
                <a:lnTo>
                  <a:pt x="81218" y="527067"/>
                </a:lnTo>
                <a:lnTo>
                  <a:pt x="84107" y="543315"/>
                </a:lnTo>
                <a:lnTo>
                  <a:pt x="80772" y="559564"/>
                </a:lnTo>
                <a:lnTo>
                  <a:pt x="71709" y="572916"/>
                </a:lnTo>
                <a:lnTo>
                  <a:pt x="58332" y="581963"/>
                </a:lnTo>
                <a:lnTo>
                  <a:pt x="42053" y="585291"/>
                </a:lnTo>
                <a:close/>
              </a:path>
              <a:path w="2200275" h="1588135">
                <a:moveTo>
                  <a:pt x="571293" y="585291"/>
                </a:moveTo>
                <a:lnTo>
                  <a:pt x="555015" y="581963"/>
                </a:lnTo>
                <a:lnTo>
                  <a:pt x="541638" y="572916"/>
                </a:lnTo>
                <a:lnTo>
                  <a:pt x="532575" y="559564"/>
                </a:lnTo>
                <a:lnTo>
                  <a:pt x="529240" y="543315"/>
                </a:lnTo>
                <a:lnTo>
                  <a:pt x="532575" y="527067"/>
                </a:lnTo>
                <a:lnTo>
                  <a:pt x="541638" y="513714"/>
                </a:lnTo>
                <a:lnTo>
                  <a:pt x="555015" y="504668"/>
                </a:lnTo>
                <a:lnTo>
                  <a:pt x="571293" y="501339"/>
                </a:lnTo>
                <a:lnTo>
                  <a:pt x="587572" y="504668"/>
                </a:lnTo>
                <a:lnTo>
                  <a:pt x="600949" y="513714"/>
                </a:lnTo>
                <a:lnTo>
                  <a:pt x="610012" y="527067"/>
                </a:lnTo>
                <a:lnTo>
                  <a:pt x="613347" y="543315"/>
                </a:lnTo>
                <a:lnTo>
                  <a:pt x="610012" y="559564"/>
                </a:lnTo>
                <a:lnTo>
                  <a:pt x="600949" y="572916"/>
                </a:lnTo>
                <a:lnTo>
                  <a:pt x="587572" y="581963"/>
                </a:lnTo>
                <a:lnTo>
                  <a:pt x="571293" y="585291"/>
                </a:lnTo>
                <a:close/>
              </a:path>
              <a:path w="2200275" h="1588135">
                <a:moveTo>
                  <a:pt x="1100534" y="585291"/>
                </a:moveTo>
                <a:lnTo>
                  <a:pt x="1084255" y="581963"/>
                </a:lnTo>
                <a:lnTo>
                  <a:pt x="1070878" y="572916"/>
                </a:lnTo>
                <a:lnTo>
                  <a:pt x="1061815" y="559564"/>
                </a:lnTo>
                <a:lnTo>
                  <a:pt x="1058480" y="543315"/>
                </a:lnTo>
                <a:lnTo>
                  <a:pt x="1061815" y="527067"/>
                </a:lnTo>
                <a:lnTo>
                  <a:pt x="1070878" y="513714"/>
                </a:lnTo>
                <a:lnTo>
                  <a:pt x="1084255" y="504668"/>
                </a:lnTo>
                <a:lnTo>
                  <a:pt x="1100534" y="501339"/>
                </a:lnTo>
                <a:lnTo>
                  <a:pt x="1116812" y="504668"/>
                </a:lnTo>
                <a:lnTo>
                  <a:pt x="1130189" y="513714"/>
                </a:lnTo>
                <a:lnTo>
                  <a:pt x="1139252" y="527067"/>
                </a:lnTo>
                <a:lnTo>
                  <a:pt x="1142587" y="543315"/>
                </a:lnTo>
                <a:lnTo>
                  <a:pt x="1139252" y="559564"/>
                </a:lnTo>
                <a:lnTo>
                  <a:pt x="1130189" y="572916"/>
                </a:lnTo>
                <a:lnTo>
                  <a:pt x="1116812" y="581963"/>
                </a:lnTo>
                <a:lnTo>
                  <a:pt x="1100534" y="585291"/>
                </a:lnTo>
                <a:close/>
              </a:path>
              <a:path w="2200275" h="1588135">
                <a:moveTo>
                  <a:pt x="1628981" y="585291"/>
                </a:moveTo>
                <a:lnTo>
                  <a:pt x="1612702" y="581963"/>
                </a:lnTo>
                <a:lnTo>
                  <a:pt x="1599325" y="572916"/>
                </a:lnTo>
                <a:lnTo>
                  <a:pt x="1590262" y="559564"/>
                </a:lnTo>
                <a:lnTo>
                  <a:pt x="1586927" y="543315"/>
                </a:lnTo>
                <a:lnTo>
                  <a:pt x="1590262" y="527067"/>
                </a:lnTo>
                <a:lnTo>
                  <a:pt x="1599325" y="513714"/>
                </a:lnTo>
                <a:lnTo>
                  <a:pt x="1612702" y="504668"/>
                </a:lnTo>
                <a:lnTo>
                  <a:pt x="1628981" y="501339"/>
                </a:lnTo>
                <a:lnTo>
                  <a:pt x="1645594" y="504668"/>
                </a:lnTo>
                <a:lnTo>
                  <a:pt x="1658934" y="513714"/>
                </a:lnTo>
                <a:lnTo>
                  <a:pt x="1667811" y="527067"/>
                </a:lnTo>
                <a:lnTo>
                  <a:pt x="1671034" y="543315"/>
                </a:lnTo>
                <a:lnTo>
                  <a:pt x="1667699" y="559564"/>
                </a:lnTo>
                <a:lnTo>
                  <a:pt x="1658636" y="572916"/>
                </a:lnTo>
                <a:lnTo>
                  <a:pt x="1645259" y="581963"/>
                </a:lnTo>
                <a:lnTo>
                  <a:pt x="1628981" y="585291"/>
                </a:lnTo>
                <a:close/>
              </a:path>
              <a:path w="2200275" h="1588135">
                <a:moveTo>
                  <a:pt x="2158221" y="585291"/>
                </a:moveTo>
                <a:lnTo>
                  <a:pt x="2141942" y="581963"/>
                </a:lnTo>
                <a:lnTo>
                  <a:pt x="2128565" y="572916"/>
                </a:lnTo>
                <a:lnTo>
                  <a:pt x="2119502" y="559564"/>
                </a:lnTo>
                <a:lnTo>
                  <a:pt x="2116167" y="543315"/>
                </a:lnTo>
                <a:lnTo>
                  <a:pt x="2119502" y="527067"/>
                </a:lnTo>
                <a:lnTo>
                  <a:pt x="2128565" y="513714"/>
                </a:lnTo>
                <a:lnTo>
                  <a:pt x="2141942" y="504668"/>
                </a:lnTo>
                <a:lnTo>
                  <a:pt x="2158221" y="501339"/>
                </a:lnTo>
                <a:lnTo>
                  <a:pt x="2174499" y="504668"/>
                </a:lnTo>
                <a:lnTo>
                  <a:pt x="2187877" y="513714"/>
                </a:lnTo>
                <a:lnTo>
                  <a:pt x="2196939" y="527067"/>
                </a:lnTo>
                <a:lnTo>
                  <a:pt x="2200274" y="543315"/>
                </a:lnTo>
                <a:lnTo>
                  <a:pt x="2196939" y="559564"/>
                </a:lnTo>
                <a:lnTo>
                  <a:pt x="2187876" y="572916"/>
                </a:lnTo>
                <a:lnTo>
                  <a:pt x="2174499" y="581963"/>
                </a:lnTo>
                <a:lnTo>
                  <a:pt x="2158221" y="585291"/>
                </a:lnTo>
                <a:close/>
              </a:path>
              <a:path w="2200275" h="1588135">
                <a:moveTo>
                  <a:pt x="42847" y="1072375"/>
                </a:moveTo>
                <a:lnTo>
                  <a:pt x="26568" y="1069046"/>
                </a:lnTo>
                <a:lnTo>
                  <a:pt x="13191" y="1060000"/>
                </a:lnTo>
                <a:lnTo>
                  <a:pt x="4128" y="1046647"/>
                </a:lnTo>
                <a:lnTo>
                  <a:pt x="793" y="1030398"/>
                </a:lnTo>
                <a:lnTo>
                  <a:pt x="4128" y="1014150"/>
                </a:lnTo>
                <a:lnTo>
                  <a:pt x="13191" y="1000797"/>
                </a:lnTo>
                <a:lnTo>
                  <a:pt x="26568" y="991751"/>
                </a:lnTo>
                <a:lnTo>
                  <a:pt x="42847" y="988422"/>
                </a:lnTo>
                <a:lnTo>
                  <a:pt x="59125" y="991751"/>
                </a:lnTo>
                <a:lnTo>
                  <a:pt x="72502" y="1000797"/>
                </a:lnTo>
                <a:lnTo>
                  <a:pt x="81565" y="1014150"/>
                </a:lnTo>
                <a:lnTo>
                  <a:pt x="84900" y="1030398"/>
                </a:lnTo>
                <a:lnTo>
                  <a:pt x="81565" y="1046647"/>
                </a:lnTo>
                <a:lnTo>
                  <a:pt x="72502" y="1060000"/>
                </a:lnTo>
                <a:lnTo>
                  <a:pt x="59125" y="1069046"/>
                </a:lnTo>
                <a:lnTo>
                  <a:pt x="42847" y="1072375"/>
                </a:lnTo>
                <a:close/>
              </a:path>
              <a:path w="2200275" h="1588135">
                <a:moveTo>
                  <a:pt x="571293" y="1072375"/>
                </a:moveTo>
                <a:lnTo>
                  <a:pt x="555015" y="1069046"/>
                </a:lnTo>
                <a:lnTo>
                  <a:pt x="541638" y="1060000"/>
                </a:lnTo>
                <a:lnTo>
                  <a:pt x="532575" y="1046647"/>
                </a:lnTo>
                <a:lnTo>
                  <a:pt x="529240" y="1030398"/>
                </a:lnTo>
                <a:lnTo>
                  <a:pt x="532575" y="1014150"/>
                </a:lnTo>
                <a:lnTo>
                  <a:pt x="541638" y="1000797"/>
                </a:lnTo>
                <a:lnTo>
                  <a:pt x="555015" y="991751"/>
                </a:lnTo>
                <a:lnTo>
                  <a:pt x="571293" y="988422"/>
                </a:lnTo>
                <a:lnTo>
                  <a:pt x="587907" y="991751"/>
                </a:lnTo>
                <a:lnTo>
                  <a:pt x="601247" y="1000797"/>
                </a:lnTo>
                <a:lnTo>
                  <a:pt x="610124" y="1014150"/>
                </a:lnTo>
                <a:lnTo>
                  <a:pt x="613347" y="1030398"/>
                </a:lnTo>
                <a:lnTo>
                  <a:pt x="610012" y="1046647"/>
                </a:lnTo>
                <a:lnTo>
                  <a:pt x="600949" y="1060000"/>
                </a:lnTo>
                <a:lnTo>
                  <a:pt x="587572" y="1069046"/>
                </a:lnTo>
                <a:lnTo>
                  <a:pt x="571293" y="1072375"/>
                </a:lnTo>
                <a:close/>
              </a:path>
              <a:path w="2200275" h="1588135">
                <a:moveTo>
                  <a:pt x="1100534" y="1072375"/>
                </a:moveTo>
                <a:lnTo>
                  <a:pt x="1084255" y="1069046"/>
                </a:lnTo>
                <a:lnTo>
                  <a:pt x="1070878" y="1060000"/>
                </a:lnTo>
                <a:lnTo>
                  <a:pt x="1061815" y="1046647"/>
                </a:lnTo>
                <a:lnTo>
                  <a:pt x="1058480" y="1030398"/>
                </a:lnTo>
                <a:lnTo>
                  <a:pt x="1061815" y="1014150"/>
                </a:lnTo>
                <a:lnTo>
                  <a:pt x="1070878" y="1000797"/>
                </a:lnTo>
                <a:lnTo>
                  <a:pt x="1084255" y="991751"/>
                </a:lnTo>
                <a:lnTo>
                  <a:pt x="1100534" y="988422"/>
                </a:lnTo>
                <a:lnTo>
                  <a:pt x="1116812" y="991751"/>
                </a:lnTo>
                <a:lnTo>
                  <a:pt x="1130189" y="1000797"/>
                </a:lnTo>
                <a:lnTo>
                  <a:pt x="1139252" y="1014150"/>
                </a:lnTo>
                <a:lnTo>
                  <a:pt x="1142587" y="1030398"/>
                </a:lnTo>
                <a:lnTo>
                  <a:pt x="1139252" y="1046647"/>
                </a:lnTo>
                <a:lnTo>
                  <a:pt x="1130189" y="1060000"/>
                </a:lnTo>
                <a:lnTo>
                  <a:pt x="1116812" y="1069046"/>
                </a:lnTo>
                <a:lnTo>
                  <a:pt x="1100534" y="1072375"/>
                </a:lnTo>
                <a:close/>
              </a:path>
              <a:path w="2200275" h="1588135">
                <a:moveTo>
                  <a:pt x="1628981" y="1072375"/>
                </a:moveTo>
                <a:lnTo>
                  <a:pt x="1612702" y="1069046"/>
                </a:lnTo>
                <a:lnTo>
                  <a:pt x="1599325" y="1060000"/>
                </a:lnTo>
                <a:lnTo>
                  <a:pt x="1590262" y="1046647"/>
                </a:lnTo>
                <a:lnTo>
                  <a:pt x="1586927" y="1030398"/>
                </a:lnTo>
                <a:lnTo>
                  <a:pt x="1590262" y="1014150"/>
                </a:lnTo>
                <a:lnTo>
                  <a:pt x="1599325" y="1000797"/>
                </a:lnTo>
                <a:lnTo>
                  <a:pt x="1612702" y="991751"/>
                </a:lnTo>
                <a:lnTo>
                  <a:pt x="1628981" y="988422"/>
                </a:lnTo>
                <a:lnTo>
                  <a:pt x="1645705" y="991751"/>
                </a:lnTo>
                <a:lnTo>
                  <a:pt x="1659231" y="1000797"/>
                </a:lnTo>
                <a:lnTo>
                  <a:pt x="1668145" y="1014150"/>
                </a:lnTo>
                <a:lnTo>
                  <a:pt x="1671034" y="1030398"/>
                </a:lnTo>
                <a:lnTo>
                  <a:pt x="1667699" y="1046647"/>
                </a:lnTo>
                <a:lnTo>
                  <a:pt x="1658636" y="1060000"/>
                </a:lnTo>
                <a:lnTo>
                  <a:pt x="1645259" y="1069046"/>
                </a:lnTo>
                <a:lnTo>
                  <a:pt x="1628981" y="1072375"/>
                </a:lnTo>
                <a:close/>
              </a:path>
              <a:path w="2200275" h="1588135">
                <a:moveTo>
                  <a:pt x="2158221" y="1072375"/>
                </a:moveTo>
                <a:lnTo>
                  <a:pt x="2141942" y="1069046"/>
                </a:lnTo>
                <a:lnTo>
                  <a:pt x="2128565" y="1060000"/>
                </a:lnTo>
                <a:lnTo>
                  <a:pt x="2119502" y="1046647"/>
                </a:lnTo>
                <a:lnTo>
                  <a:pt x="2116167" y="1030398"/>
                </a:lnTo>
                <a:lnTo>
                  <a:pt x="2119502" y="1014150"/>
                </a:lnTo>
                <a:lnTo>
                  <a:pt x="2128565" y="1000797"/>
                </a:lnTo>
                <a:lnTo>
                  <a:pt x="2141942" y="991751"/>
                </a:lnTo>
                <a:lnTo>
                  <a:pt x="2158221" y="988422"/>
                </a:lnTo>
                <a:lnTo>
                  <a:pt x="2174499" y="991751"/>
                </a:lnTo>
                <a:lnTo>
                  <a:pt x="2187877" y="1000797"/>
                </a:lnTo>
                <a:lnTo>
                  <a:pt x="2196939" y="1014150"/>
                </a:lnTo>
                <a:lnTo>
                  <a:pt x="2200274" y="1030398"/>
                </a:lnTo>
                <a:lnTo>
                  <a:pt x="2196939" y="1046647"/>
                </a:lnTo>
                <a:lnTo>
                  <a:pt x="2187876" y="1060000"/>
                </a:lnTo>
                <a:lnTo>
                  <a:pt x="2174499" y="1069046"/>
                </a:lnTo>
                <a:lnTo>
                  <a:pt x="2158221" y="1072375"/>
                </a:lnTo>
                <a:close/>
              </a:path>
              <a:path w="2200275" h="1588135">
                <a:moveTo>
                  <a:pt x="42847" y="1587970"/>
                </a:moveTo>
                <a:lnTo>
                  <a:pt x="26568" y="1584641"/>
                </a:lnTo>
                <a:lnTo>
                  <a:pt x="13191" y="1575595"/>
                </a:lnTo>
                <a:lnTo>
                  <a:pt x="4128" y="1562242"/>
                </a:lnTo>
                <a:lnTo>
                  <a:pt x="793" y="1545994"/>
                </a:lnTo>
                <a:lnTo>
                  <a:pt x="4128" y="1529745"/>
                </a:lnTo>
                <a:lnTo>
                  <a:pt x="13191" y="1516393"/>
                </a:lnTo>
                <a:lnTo>
                  <a:pt x="26568" y="1507346"/>
                </a:lnTo>
                <a:lnTo>
                  <a:pt x="42847" y="1504018"/>
                </a:lnTo>
                <a:lnTo>
                  <a:pt x="59125" y="1507346"/>
                </a:lnTo>
                <a:lnTo>
                  <a:pt x="72502" y="1516393"/>
                </a:lnTo>
                <a:lnTo>
                  <a:pt x="81565" y="1529745"/>
                </a:lnTo>
                <a:lnTo>
                  <a:pt x="84900" y="1545994"/>
                </a:lnTo>
                <a:lnTo>
                  <a:pt x="81565" y="1562242"/>
                </a:lnTo>
                <a:lnTo>
                  <a:pt x="72502" y="1575595"/>
                </a:lnTo>
                <a:lnTo>
                  <a:pt x="59125" y="1584641"/>
                </a:lnTo>
                <a:lnTo>
                  <a:pt x="42847" y="1587970"/>
                </a:lnTo>
                <a:close/>
              </a:path>
              <a:path w="2200275" h="1588135">
                <a:moveTo>
                  <a:pt x="571293" y="1587970"/>
                </a:moveTo>
                <a:lnTo>
                  <a:pt x="555015" y="1584641"/>
                </a:lnTo>
                <a:lnTo>
                  <a:pt x="541638" y="1575595"/>
                </a:lnTo>
                <a:lnTo>
                  <a:pt x="532575" y="1562242"/>
                </a:lnTo>
                <a:lnTo>
                  <a:pt x="529240" y="1545994"/>
                </a:lnTo>
                <a:lnTo>
                  <a:pt x="532575" y="1529745"/>
                </a:lnTo>
                <a:lnTo>
                  <a:pt x="541638" y="1516393"/>
                </a:lnTo>
                <a:lnTo>
                  <a:pt x="555015" y="1507346"/>
                </a:lnTo>
                <a:lnTo>
                  <a:pt x="571293" y="1504018"/>
                </a:lnTo>
                <a:lnTo>
                  <a:pt x="588018" y="1507346"/>
                </a:lnTo>
                <a:lnTo>
                  <a:pt x="601544" y="1516393"/>
                </a:lnTo>
                <a:lnTo>
                  <a:pt x="610458" y="1529745"/>
                </a:lnTo>
                <a:lnTo>
                  <a:pt x="613347" y="1545994"/>
                </a:lnTo>
                <a:lnTo>
                  <a:pt x="610012" y="1562242"/>
                </a:lnTo>
                <a:lnTo>
                  <a:pt x="600949" y="1575595"/>
                </a:lnTo>
                <a:lnTo>
                  <a:pt x="587572" y="1584641"/>
                </a:lnTo>
                <a:lnTo>
                  <a:pt x="571293" y="1587970"/>
                </a:lnTo>
                <a:close/>
              </a:path>
              <a:path w="2200275" h="1588135">
                <a:moveTo>
                  <a:pt x="1100534" y="1587970"/>
                </a:moveTo>
                <a:lnTo>
                  <a:pt x="1084255" y="1584641"/>
                </a:lnTo>
                <a:lnTo>
                  <a:pt x="1070878" y="1575595"/>
                </a:lnTo>
                <a:lnTo>
                  <a:pt x="1061815" y="1562242"/>
                </a:lnTo>
                <a:lnTo>
                  <a:pt x="1058480" y="1545994"/>
                </a:lnTo>
                <a:lnTo>
                  <a:pt x="1061815" y="1529745"/>
                </a:lnTo>
                <a:lnTo>
                  <a:pt x="1070878" y="1516393"/>
                </a:lnTo>
                <a:lnTo>
                  <a:pt x="1084255" y="1507346"/>
                </a:lnTo>
                <a:lnTo>
                  <a:pt x="1100534" y="1504018"/>
                </a:lnTo>
                <a:lnTo>
                  <a:pt x="1116812" y="1507346"/>
                </a:lnTo>
                <a:lnTo>
                  <a:pt x="1130189" y="1516393"/>
                </a:lnTo>
                <a:lnTo>
                  <a:pt x="1139252" y="1529745"/>
                </a:lnTo>
                <a:lnTo>
                  <a:pt x="1142587" y="1545994"/>
                </a:lnTo>
                <a:lnTo>
                  <a:pt x="1139252" y="1562242"/>
                </a:lnTo>
                <a:lnTo>
                  <a:pt x="1130189" y="1575595"/>
                </a:lnTo>
                <a:lnTo>
                  <a:pt x="1116812" y="1584641"/>
                </a:lnTo>
                <a:lnTo>
                  <a:pt x="1100534" y="1587970"/>
                </a:lnTo>
                <a:close/>
              </a:path>
              <a:path w="2200275" h="1588135">
                <a:moveTo>
                  <a:pt x="1628981" y="1587970"/>
                </a:moveTo>
                <a:lnTo>
                  <a:pt x="1612702" y="1584641"/>
                </a:lnTo>
                <a:lnTo>
                  <a:pt x="1599325" y="1575595"/>
                </a:lnTo>
                <a:lnTo>
                  <a:pt x="1590262" y="1562242"/>
                </a:lnTo>
                <a:lnTo>
                  <a:pt x="1586927" y="1545994"/>
                </a:lnTo>
                <a:lnTo>
                  <a:pt x="1590262" y="1529745"/>
                </a:lnTo>
                <a:lnTo>
                  <a:pt x="1599325" y="1516393"/>
                </a:lnTo>
                <a:lnTo>
                  <a:pt x="1612702" y="1507346"/>
                </a:lnTo>
                <a:lnTo>
                  <a:pt x="1628981" y="1504018"/>
                </a:lnTo>
                <a:lnTo>
                  <a:pt x="1645705" y="1507346"/>
                </a:lnTo>
                <a:lnTo>
                  <a:pt x="1659231" y="1516393"/>
                </a:lnTo>
                <a:lnTo>
                  <a:pt x="1668145" y="1529745"/>
                </a:lnTo>
                <a:lnTo>
                  <a:pt x="1671034" y="1545994"/>
                </a:lnTo>
                <a:lnTo>
                  <a:pt x="1667699" y="1562242"/>
                </a:lnTo>
                <a:lnTo>
                  <a:pt x="1658636" y="1575595"/>
                </a:lnTo>
                <a:lnTo>
                  <a:pt x="1645259" y="1584641"/>
                </a:lnTo>
                <a:lnTo>
                  <a:pt x="1628981" y="1587970"/>
                </a:lnTo>
                <a:close/>
              </a:path>
              <a:path w="2200275" h="1588135">
                <a:moveTo>
                  <a:pt x="2158221" y="1587970"/>
                </a:moveTo>
                <a:lnTo>
                  <a:pt x="2141942" y="1584641"/>
                </a:lnTo>
                <a:lnTo>
                  <a:pt x="2128565" y="1575595"/>
                </a:lnTo>
                <a:lnTo>
                  <a:pt x="2119502" y="1562242"/>
                </a:lnTo>
                <a:lnTo>
                  <a:pt x="2116167" y="1545994"/>
                </a:lnTo>
                <a:lnTo>
                  <a:pt x="2119502" y="1529745"/>
                </a:lnTo>
                <a:lnTo>
                  <a:pt x="2128565" y="1516393"/>
                </a:lnTo>
                <a:lnTo>
                  <a:pt x="2141942" y="1507346"/>
                </a:lnTo>
                <a:lnTo>
                  <a:pt x="2158221" y="1504018"/>
                </a:lnTo>
                <a:lnTo>
                  <a:pt x="2174499" y="1507346"/>
                </a:lnTo>
                <a:lnTo>
                  <a:pt x="2187877" y="1516393"/>
                </a:lnTo>
                <a:lnTo>
                  <a:pt x="2196939" y="1529745"/>
                </a:lnTo>
                <a:lnTo>
                  <a:pt x="2200274" y="1545994"/>
                </a:lnTo>
                <a:lnTo>
                  <a:pt x="2196939" y="1562242"/>
                </a:lnTo>
                <a:lnTo>
                  <a:pt x="2187876" y="1575595"/>
                </a:lnTo>
                <a:lnTo>
                  <a:pt x="2174499" y="1584641"/>
                </a:lnTo>
                <a:lnTo>
                  <a:pt x="2158221" y="15879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38573" y="14486"/>
            <a:ext cx="1748426" cy="1914524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3721403" y="6258683"/>
            <a:ext cx="6565900" cy="4027170"/>
            <a:chOff x="3721403" y="6258683"/>
            <a:chExt cx="6565900" cy="4027170"/>
          </a:xfrm>
        </p:grpSpPr>
        <p:sp>
          <p:nvSpPr>
            <p:cNvPr id="14" name="object 14"/>
            <p:cNvSpPr/>
            <p:nvPr/>
          </p:nvSpPr>
          <p:spPr>
            <a:xfrm>
              <a:off x="5433174" y="6258686"/>
              <a:ext cx="4057650" cy="2030095"/>
            </a:xfrm>
            <a:custGeom>
              <a:avLst/>
              <a:gdLst/>
              <a:ahLst/>
              <a:cxnLst/>
              <a:rect l="l" t="t" r="r" b="b"/>
              <a:pathLst>
                <a:path w="4057650" h="2030095">
                  <a:moveTo>
                    <a:pt x="4057154" y="239699"/>
                  </a:moveTo>
                  <a:lnTo>
                    <a:pt x="4042689" y="169506"/>
                  </a:lnTo>
                  <a:lnTo>
                    <a:pt x="4023410" y="128993"/>
                  </a:lnTo>
                  <a:lnTo>
                    <a:pt x="3997706" y="92671"/>
                  </a:lnTo>
                  <a:lnTo>
                    <a:pt x="3966324" y="61290"/>
                  </a:lnTo>
                  <a:lnTo>
                    <a:pt x="3930002" y="35598"/>
                  </a:lnTo>
                  <a:lnTo>
                    <a:pt x="3889489" y="16319"/>
                  </a:lnTo>
                  <a:lnTo>
                    <a:pt x="3845534" y="4203"/>
                  </a:lnTo>
                  <a:lnTo>
                    <a:pt x="3798849" y="0"/>
                  </a:lnTo>
                  <a:lnTo>
                    <a:pt x="260146" y="0"/>
                  </a:lnTo>
                  <a:lnTo>
                    <a:pt x="213474" y="4203"/>
                  </a:lnTo>
                  <a:lnTo>
                    <a:pt x="169506" y="16319"/>
                  </a:lnTo>
                  <a:lnTo>
                    <a:pt x="128993" y="35598"/>
                  </a:lnTo>
                  <a:lnTo>
                    <a:pt x="92671" y="61290"/>
                  </a:lnTo>
                  <a:lnTo>
                    <a:pt x="61290" y="92671"/>
                  </a:lnTo>
                  <a:lnTo>
                    <a:pt x="35598" y="128993"/>
                  </a:lnTo>
                  <a:lnTo>
                    <a:pt x="16319" y="169506"/>
                  </a:lnTo>
                  <a:lnTo>
                    <a:pt x="4203" y="213474"/>
                  </a:lnTo>
                  <a:lnTo>
                    <a:pt x="0" y="260146"/>
                  </a:lnTo>
                  <a:lnTo>
                    <a:pt x="0" y="1213091"/>
                  </a:lnTo>
                  <a:lnTo>
                    <a:pt x="4203" y="1259763"/>
                  </a:lnTo>
                  <a:lnTo>
                    <a:pt x="16319" y="1303731"/>
                  </a:lnTo>
                  <a:lnTo>
                    <a:pt x="35598" y="1344244"/>
                  </a:lnTo>
                  <a:lnTo>
                    <a:pt x="61290" y="1380566"/>
                  </a:lnTo>
                  <a:lnTo>
                    <a:pt x="92671" y="1411947"/>
                  </a:lnTo>
                  <a:lnTo>
                    <a:pt x="128993" y="1437652"/>
                  </a:lnTo>
                  <a:lnTo>
                    <a:pt x="169506" y="1456931"/>
                  </a:lnTo>
                  <a:lnTo>
                    <a:pt x="213474" y="1469034"/>
                  </a:lnTo>
                  <a:lnTo>
                    <a:pt x="260146" y="1473238"/>
                  </a:lnTo>
                  <a:lnTo>
                    <a:pt x="2813151" y="1473238"/>
                  </a:lnTo>
                  <a:lnTo>
                    <a:pt x="3872712" y="2029739"/>
                  </a:lnTo>
                  <a:lnTo>
                    <a:pt x="3699967" y="1473238"/>
                  </a:lnTo>
                  <a:lnTo>
                    <a:pt x="3798849" y="1473238"/>
                  </a:lnTo>
                  <a:lnTo>
                    <a:pt x="3845534" y="1469034"/>
                  </a:lnTo>
                  <a:lnTo>
                    <a:pt x="3889489" y="1456931"/>
                  </a:lnTo>
                  <a:lnTo>
                    <a:pt x="3930002" y="1437652"/>
                  </a:lnTo>
                  <a:lnTo>
                    <a:pt x="3966324" y="1411947"/>
                  </a:lnTo>
                  <a:lnTo>
                    <a:pt x="3997706" y="1380566"/>
                  </a:lnTo>
                  <a:lnTo>
                    <a:pt x="4023410" y="1344244"/>
                  </a:lnTo>
                  <a:lnTo>
                    <a:pt x="4042689" y="1303731"/>
                  </a:lnTo>
                  <a:lnTo>
                    <a:pt x="4054792" y="1259763"/>
                  </a:lnTo>
                  <a:lnTo>
                    <a:pt x="4057154" y="1233538"/>
                  </a:lnTo>
                  <a:lnTo>
                    <a:pt x="4057154" y="239699"/>
                  </a:lnTo>
                  <a:close/>
                </a:path>
              </a:pathLst>
            </a:custGeom>
            <a:solidFill>
              <a:srgbClr val="385D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721392" y="7850479"/>
              <a:ext cx="5292090" cy="2228215"/>
            </a:xfrm>
            <a:custGeom>
              <a:avLst/>
              <a:gdLst/>
              <a:ahLst/>
              <a:cxnLst/>
              <a:rect l="l" t="t" r="r" b="b"/>
              <a:pathLst>
                <a:path w="5292090" h="2228215">
                  <a:moveTo>
                    <a:pt x="5291594" y="279920"/>
                  </a:moveTo>
                  <a:lnTo>
                    <a:pt x="5287924" y="234594"/>
                  </a:lnTo>
                  <a:lnTo>
                    <a:pt x="5277294" y="191579"/>
                  </a:lnTo>
                  <a:lnTo>
                    <a:pt x="5260289" y="151434"/>
                  </a:lnTo>
                  <a:lnTo>
                    <a:pt x="5237492" y="114757"/>
                  </a:lnTo>
                  <a:lnTo>
                    <a:pt x="5209476" y="82118"/>
                  </a:lnTo>
                  <a:lnTo>
                    <a:pt x="5176837" y="54114"/>
                  </a:lnTo>
                  <a:lnTo>
                    <a:pt x="5140160" y="31318"/>
                  </a:lnTo>
                  <a:lnTo>
                    <a:pt x="5100015" y="14300"/>
                  </a:lnTo>
                  <a:lnTo>
                    <a:pt x="5057000" y="3670"/>
                  </a:lnTo>
                  <a:lnTo>
                    <a:pt x="5011674" y="0"/>
                  </a:lnTo>
                  <a:lnTo>
                    <a:pt x="279920" y="0"/>
                  </a:lnTo>
                  <a:lnTo>
                    <a:pt x="234607" y="3670"/>
                  </a:lnTo>
                  <a:lnTo>
                    <a:pt x="191579" y="14300"/>
                  </a:lnTo>
                  <a:lnTo>
                    <a:pt x="151434" y="31318"/>
                  </a:lnTo>
                  <a:lnTo>
                    <a:pt x="114757" y="54114"/>
                  </a:lnTo>
                  <a:lnTo>
                    <a:pt x="82118" y="82118"/>
                  </a:lnTo>
                  <a:lnTo>
                    <a:pt x="54114" y="114757"/>
                  </a:lnTo>
                  <a:lnTo>
                    <a:pt x="31318" y="151434"/>
                  </a:lnTo>
                  <a:lnTo>
                    <a:pt x="14312" y="191579"/>
                  </a:lnTo>
                  <a:lnTo>
                    <a:pt x="3683" y="234594"/>
                  </a:lnTo>
                  <a:lnTo>
                    <a:pt x="0" y="279920"/>
                  </a:lnTo>
                  <a:lnTo>
                    <a:pt x="0" y="1321409"/>
                  </a:lnTo>
                  <a:lnTo>
                    <a:pt x="3683" y="1366723"/>
                  </a:lnTo>
                  <a:lnTo>
                    <a:pt x="14312" y="1409750"/>
                  </a:lnTo>
                  <a:lnTo>
                    <a:pt x="31318" y="1449895"/>
                  </a:lnTo>
                  <a:lnTo>
                    <a:pt x="54114" y="1486573"/>
                  </a:lnTo>
                  <a:lnTo>
                    <a:pt x="82118" y="1519212"/>
                  </a:lnTo>
                  <a:lnTo>
                    <a:pt x="114757" y="1547215"/>
                  </a:lnTo>
                  <a:lnTo>
                    <a:pt x="151434" y="1570012"/>
                  </a:lnTo>
                  <a:lnTo>
                    <a:pt x="191579" y="1587017"/>
                  </a:lnTo>
                  <a:lnTo>
                    <a:pt x="234607" y="1597647"/>
                  </a:lnTo>
                  <a:lnTo>
                    <a:pt x="279920" y="1601330"/>
                  </a:lnTo>
                  <a:lnTo>
                    <a:pt x="492658" y="1601330"/>
                  </a:lnTo>
                  <a:lnTo>
                    <a:pt x="291655" y="2228126"/>
                  </a:lnTo>
                  <a:lnTo>
                    <a:pt x="1507858" y="1601330"/>
                  </a:lnTo>
                  <a:lnTo>
                    <a:pt x="5011674" y="1601330"/>
                  </a:lnTo>
                  <a:lnTo>
                    <a:pt x="5057000" y="1597647"/>
                  </a:lnTo>
                  <a:lnTo>
                    <a:pt x="5100015" y="1587017"/>
                  </a:lnTo>
                  <a:lnTo>
                    <a:pt x="5140160" y="1570012"/>
                  </a:lnTo>
                  <a:lnTo>
                    <a:pt x="5176837" y="1547215"/>
                  </a:lnTo>
                  <a:lnTo>
                    <a:pt x="5209476" y="1519212"/>
                  </a:lnTo>
                  <a:lnTo>
                    <a:pt x="5237492" y="1486573"/>
                  </a:lnTo>
                  <a:lnTo>
                    <a:pt x="5260289" y="1449895"/>
                  </a:lnTo>
                  <a:lnTo>
                    <a:pt x="5277294" y="1409750"/>
                  </a:lnTo>
                  <a:lnTo>
                    <a:pt x="5287924" y="1366723"/>
                  </a:lnTo>
                  <a:lnTo>
                    <a:pt x="5291594" y="1321409"/>
                  </a:lnTo>
                  <a:lnTo>
                    <a:pt x="5291594" y="2799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01570" y="9132819"/>
              <a:ext cx="1085429" cy="1152524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4000410" y="8059946"/>
            <a:ext cx="4733925" cy="1130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3300"/>
              </a:lnSpc>
              <a:spcBef>
                <a:spcPts val="100"/>
              </a:spcBef>
            </a:pPr>
            <a:r>
              <a:rPr sz="1600" spc="-70" dirty="0">
                <a:solidFill>
                  <a:srgbClr val="0F0D0D"/>
                </a:solidFill>
                <a:latin typeface="Arial Black"/>
                <a:cs typeface="Arial Black"/>
              </a:rPr>
              <a:t>Лучше</a:t>
            </a:r>
            <a:r>
              <a:rPr sz="1600" spc="-105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-20" dirty="0">
                <a:solidFill>
                  <a:srgbClr val="0F0D0D"/>
                </a:solidFill>
                <a:latin typeface="Arial Black"/>
                <a:cs typeface="Arial Black"/>
              </a:rPr>
              <a:t>ответить:</a:t>
            </a:r>
            <a:r>
              <a:rPr sz="1600" spc="-105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да,</a:t>
            </a:r>
            <a:r>
              <a:rPr sz="1600" spc="-6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0F0D0D"/>
                </a:solidFill>
                <a:latin typeface="Tahoma"/>
                <a:cs typeface="Tahoma"/>
              </a:rPr>
              <a:t>в</a:t>
            </a:r>
            <a:r>
              <a:rPr sz="1600" spc="-7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90" dirty="0">
                <a:solidFill>
                  <a:srgbClr val="0F0D0D"/>
                </a:solidFill>
                <a:latin typeface="Tahoma"/>
                <a:cs typeface="Tahoma"/>
              </a:rPr>
              <a:t>нашей</a:t>
            </a:r>
            <a:r>
              <a:rPr sz="1600" spc="-7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0F0D0D"/>
                </a:solidFill>
                <a:latin typeface="Tahoma"/>
                <a:cs typeface="Tahoma"/>
              </a:rPr>
              <a:t>жизни</a:t>
            </a:r>
            <a:r>
              <a:rPr sz="1600" spc="-6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0F0D0D"/>
                </a:solidFill>
                <a:latin typeface="Tahoma"/>
                <a:cs typeface="Tahoma"/>
              </a:rPr>
              <a:t>бывают </a:t>
            </a:r>
            <a:r>
              <a:rPr sz="1600" spc="90" dirty="0">
                <a:solidFill>
                  <a:srgbClr val="0F0D0D"/>
                </a:solidFill>
                <a:latin typeface="Tahoma"/>
                <a:cs typeface="Tahoma"/>
              </a:rPr>
              <a:t>очень</a:t>
            </a:r>
            <a:r>
              <a:rPr sz="1600" spc="-5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0F0D0D"/>
                </a:solidFill>
                <a:latin typeface="Tahoma"/>
                <a:cs typeface="Tahoma"/>
              </a:rPr>
              <a:t>болезненные</a:t>
            </a:r>
            <a:r>
              <a:rPr sz="1600" spc="-4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0F0D0D"/>
                </a:solidFill>
                <a:latin typeface="Tahoma"/>
                <a:cs typeface="Tahoma"/>
              </a:rPr>
              <a:t>моменты.</a:t>
            </a:r>
            <a:r>
              <a:rPr sz="1600" spc="-5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100" dirty="0">
                <a:solidFill>
                  <a:srgbClr val="0F0D0D"/>
                </a:solidFill>
                <a:latin typeface="Tahoma"/>
                <a:cs typeface="Tahoma"/>
              </a:rPr>
              <a:t>О</a:t>
            </a:r>
            <a:r>
              <a:rPr sz="1600" spc="-4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95" dirty="0">
                <a:solidFill>
                  <a:srgbClr val="0F0D0D"/>
                </a:solidFill>
                <a:latin typeface="Tahoma"/>
                <a:cs typeface="Tahoma"/>
              </a:rPr>
              <a:t>чем</a:t>
            </a:r>
            <a:r>
              <a:rPr sz="1600" spc="-5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твоя</a:t>
            </a:r>
            <a:r>
              <a:rPr sz="1600" spc="-4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55" dirty="0">
                <a:solidFill>
                  <a:srgbClr val="0F0D0D"/>
                </a:solidFill>
                <a:latin typeface="Tahoma"/>
                <a:cs typeface="Tahoma"/>
              </a:rPr>
              <a:t>боль 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сейчас?</a:t>
            </a:r>
            <a:r>
              <a:rPr sz="1600" spc="-3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55" dirty="0">
                <a:solidFill>
                  <a:srgbClr val="0F0D0D"/>
                </a:solidFill>
                <a:latin typeface="Tahoma"/>
                <a:cs typeface="Tahoma"/>
              </a:rPr>
              <a:t>Проговори,</a:t>
            </a:r>
            <a:r>
              <a:rPr sz="1600" spc="-2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100" dirty="0">
                <a:solidFill>
                  <a:srgbClr val="0F0D0D"/>
                </a:solidFill>
                <a:latin typeface="Tahoma"/>
                <a:cs typeface="Tahoma"/>
              </a:rPr>
              <a:t>напиши</a:t>
            </a:r>
            <a:r>
              <a:rPr sz="1600" spc="-2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0F0D0D"/>
                </a:solidFill>
                <a:latin typeface="Tahoma"/>
                <a:cs typeface="Tahoma"/>
              </a:rPr>
              <a:t>или</a:t>
            </a:r>
            <a:r>
              <a:rPr sz="1600" spc="-2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0F0D0D"/>
                </a:solidFill>
                <a:latin typeface="Tahoma"/>
                <a:cs typeface="Tahoma"/>
              </a:rPr>
              <a:t>нарисуй</a:t>
            </a:r>
            <a:r>
              <a:rPr sz="1600" spc="-25" dirty="0">
                <a:solidFill>
                  <a:srgbClr val="0F0D0D"/>
                </a:solidFill>
                <a:latin typeface="Tahoma"/>
                <a:cs typeface="Tahoma"/>
              </a:rPr>
              <a:t> её.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С</a:t>
            </a:r>
            <a:r>
              <a:rPr sz="1600" spc="-2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80" dirty="0">
                <a:solidFill>
                  <a:srgbClr val="0F0D0D"/>
                </a:solidFill>
                <a:latin typeface="Tahoma"/>
                <a:cs typeface="Tahoma"/>
              </a:rPr>
              <a:t>болью</a:t>
            </a:r>
            <a:r>
              <a:rPr sz="1600" spc="-1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55" dirty="0">
                <a:solidFill>
                  <a:srgbClr val="0F0D0D"/>
                </a:solidFill>
                <a:latin typeface="Tahoma"/>
                <a:cs typeface="Tahoma"/>
              </a:rPr>
              <a:t>справиться</a:t>
            </a:r>
            <a:r>
              <a:rPr sz="1600" spc="-1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легче,</a:t>
            </a:r>
            <a:r>
              <a:rPr sz="1600" spc="-1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если</a:t>
            </a:r>
            <a:r>
              <a:rPr sz="1600" spc="-1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ты</a:t>
            </a:r>
            <a:r>
              <a:rPr sz="1600" spc="-1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55" dirty="0">
                <a:solidFill>
                  <a:srgbClr val="0F0D0D"/>
                </a:solidFill>
                <a:latin typeface="Tahoma"/>
                <a:cs typeface="Tahoma"/>
              </a:rPr>
              <a:t>её</a:t>
            </a:r>
            <a:r>
              <a:rPr sz="1600" spc="-1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60" dirty="0">
                <a:solidFill>
                  <a:srgbClr val="0F0D0D"/>
                </a:solidFill>
                <a:latin typeface="Tahoma"/>
                <a:cs typeface="Tahoma"/>
              </a:rPr>
              <a:t>видишь.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pc="45" dirty="0"/>
              <a:t>https://vk.com/parental_control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5730268" y="2320065"/>
            <a:ext cx="3712210" cy="615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3999"/>
              </a:lnSpc>
              <a:spcBef>
                <a:spcPts val="100"/>
              </a:spcBef>
            </a:pPr>
            <a:r>
              <a:rPr sz="1700" spc="-130" dirty="0">
                <a:solidFill>
                  <a:srgbClr val="FFFFFF"/>
                </a:solidFill>
                <a:latin typeface="Arial Black"/>
                <a:cs typeface="Arial Black"/>
              </a:rPr>
              <a:t>1.</a:t>
            </a:r>
            <a:r>
              <a:rPr sz="1700" spc="-114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spc="-170" dirty="0">
                <a:solidFill>
                  <a:srgbClr val="FFFFFF"/>
                </a:solidFill>
                <a:latin typeface="Arial Black"/>
                <a:cs typeface="Arial Black"/>
              </a:rPr>
              <a:t>Если</a:t>
            </a:r>
            <a:r>
              <a:rPr sz="1700" spc="-114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spc="-100" dirty="0">
                <a:solidFill>
                  <a:srgbClr val="FFFFFF"/>
                </a:solidFill>
                <a:latin typeface="Arial Black"/>
                <a:cs typeface="Arial Black"/>
              </a:rPr>
              <a:t>он</a:t>
            </a:r>
            <a:r>
              <a:rPr sz="1700" spc="-114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spc="-105" dirty="0">
                <a:solidFill>
                  <a:srgbClr val="FFFFFF"/>
                </a:solidFill>
                <a:latin typeface="Arial Black"/>
                <a:cs typeface="Arial Black"/>
              </a:rPr>
              <a:t>скажет:</a:t>
            </a:r>
            <a:r>
              <a:rPr sz="1700" spc="-11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i="1" spc="85" dirty="0">
                <a:solidFill>
                  <a:srgbClr val="FFFFFF"/>
                </a:solidFill>
                <a:latin typeface="Times New Roman"/>
                <a:cs typeface="Times New Roman"/>
              </a:rPr>
              <a:t>все</a:t>
            </a:r>
            <a:r>
              <a:rPr sz="1700" i="1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700" i="1" spc="60" dirty="0">
                <a:solidFill>
                  <a:srgbClr val="FFFFFF"/>
                </a:solidFill>
                <a:latin typeface="Times New Roman"/>
                <a:cs typeface="Times New Roman"/>
              </a:rPr>
              <a:t>безнадежно </a:t>
            </a:r>
            <a:r>
              <a:rPr sz="1700" i="1" spc="125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1700" i="1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700" i="1" spc="165" dirty="0">
                <a:solidFill>
                  <a:srgbClr val="FFFFFF"/>
                </a:solidFill>
                <a:latin typeface="Times New Roman"/>
                <a:cs typeface="Times New Roman"/>
              </a:rPr>
              <a:t>нет</a:t>
            </a:r>
            <a:r>
              <a:rPr sz="1700" i="1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700" i="1" spc="70" dirty="0">
                <a:solidFill>
                  <a:srgbClr val="FFFFFF"/>
                </a:solidFill>
                <a:latin typeface="Times New Roman"/>
                <a:cs typeface="Times New Roman"/>
              </a:rPr>
              <a:t>смысла</a:t>
            </a:r>
            <a:r>
              <a:rPr sz="1700" i="1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700" i="1" spc="114" dirty="0">
                <a:solidFill>
                  <a:srgbClr val="FFFFFF"/>
                </a:solidFill>
                <a:latin typeface="Times New Roman"/>
                <a:cs typeface="Times New Roman"/>
              </a:rPr>
              <a:t>дальше</a:t>
            </a:r>
            <a:r>
              <a:rPr sz="1700" i="1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700" i="1" spc="45" dirty="0">
                <a:solidFill>
                  <a:srgbClr val="FFFFFF"/>
                </a:solidFill>
                <a:latin typeface="Times New Roman"/>
                <a:cs typeface="Times New Roman"/>
              </a:rPr>
              <a:t>жить.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318712" y="3318219"/>
            <a:ext cx="8314690" cy="2198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747135">
              <a:lnSpc>
                <a:spcPct val="113300"/>
              </a:lnSpc>
              <a:spcBef>
                <a:spcPts val="100"/>
              </a:spcBef>
            </a:pPr>
            <a:r>
              <a:rPr sz="1600" spc="-70" dirty="0">
                <a:solidFill>
                  <a:srgbClr val="0F0D0D"/>
                </a:solidFill>
                <a:latin typeface="Arial Black"/>
                <a:cs typeface="Arial Black"/>
              </a:rPr>
              <a:t>Лучше</a:t>
            </a:r>
            <a:r>
              <a:rPr sz="1600" spc="-105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-20" dirty="0">
                <a:solidFill>
                  <a:srgbClr val="0F0D0D"/>
                </a:solidFill>
                <a:latin typeface="Arial Black"/>
                <a:cs typeface="Arial Black"/>
              </a:rPr>
              <a:t>ответить:</a:t>
            </a:r>
            <a:r>
              <a:rPr sz="1600" spc="-105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да,</a:t>
            </a:r>
            <a:r>
              <a:rPr sz="1600" spc="-6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60" dirty="0">
                <a:solidFill>
                  <a:srgbClr val="0F0D0D"/>
                </a:solidFill>
                <a:latin typeface="Tahoma"/>
                <a:cs typeface="Tahoma"/>
              </a:rPr>
              <a:t>иногда</a:t>
            </a:r>
            <a:r>
              <a:rPr sz="1600" spc="-7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120" dirty="0">
                <a:solidFill>
                  <a:srgbClr val="0F0D0D"/>
                </a:solidFill>
                <a:latin typeface="Tahoma"/>
                <a:cs typeface="Tahoma"/>
              </a:rPr>
              <a:t>мы</a:t>
            </a:r>
            <a:r>
              <a:rPr sz="1600" spc="-7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0F0D0D"/>
                </a:solidFill>
                <a:latin typeface="Tahoma"/>
                <a:cs typeface="Tahoma"/>
              </a:rPr>
              <a:t>находимся</a:t>
            </a:r>
            <a:r>
              <a:rPr sz="1600" spc="-6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15" dirty="0">
                <a:solidFill>
                  <a:srgbClr val="0F0D0D"/>
                </a:solidFill>
                <a:latin typeface="Tahoma"/>
                <a:cs typeface="Tahoma"/>
              </a:rPr>
              <a:t>в 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тупике, </a:t>
            </a:r>
            <a:r>
              <a:rPr sz="1600" spc="95" dirty="0">
                <a:solidFill>
                  <a:srgbClr val="0F0D0D"/>
                </a:solidFill>
                <a:latin typeface="Tahoma"/>
                <a:cs typeface="Tahoma"/>
              </a:rPr>
              <a:t>но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 это </a:t>
            </a:r>
            <a:r>
              <a:rPr sz="1600" spc="80" dirty="0">
                <a:solidFill>
                  <a:srgbClr val="0F0D0D"/>
                </a:solidFill>
                <a:latin typeface="Tahoma"/>
                <a:cs typeface="Tahoma"/>
              </a:rPr>
              <a:t>не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 означает, </a:t>
            </a:r>
            <a:r>
              <a:rPr sz="1600" spc="55" dirty="0">
                <a:solidFill>
                  <a:srgbClr val="0F0D0D"/>
                </a:solidFill>
                <a:latin typeface="Tahoma"/>
                <a:cs typeface="Tahoma"/>
              </a:rPr>
              <a:t>что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60" dirty="0">
                <a:solidFill>
                  <a:srgbClr val="0F0D0D"/>
                </a:solidFill>
                <a:latin typeface="Tahoma"/>
                <a:cs typeface="Tahoma"/>
              </a:rPr>
              <a:t>выхода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-20" dirty="0">
                <a:solidFill>
                  <a:srgbClr val="0F0D0D"/>
                </a:solidFill>
                <a:latin typeface="Tahoma"/>
                <a:cs typeface="Tahoma"/>
              </a:rPr>
              <a:t>нет.</a:t>
            </a:r>
            <a:endParaRPr sz="1600">
              <a:latin typeface="Tahoma"/>
              <a:cs typeface="Tahoma"/>
            </a:endParaRPr>
          </a:p>
          <a:p>
            <a:pPr marL="12700" marR="3840479">
              <a:lnSpc>
                <a:spcPct val="113300"/>
              </a:lnSpc>
            </a:pPr>
            <a:r>
              <a:rPr sz="1600" spc="90" dirty="0">
                <a:solidFill>
                  <a:srgbClr val="0F0D0D"/>
                </a:solidFill>
                <a:latin typeface="Tahoma"/>
                <a:cs typeface="Tahoma"/>
              </a:rPr>
              <a:t>Можно</a:t>
            </a:r>
            <a:r>
              <a:rPr sz="1600" spc="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сделать</a:t>
            </a:r>
            <a:r>
              <a:rPr sz="1600" spc="1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0F0D0D"/>
                </a:solidFill>
                <a:latin typeface="Tahoma"/>
                <a:cs typeface="Tahoma"/>
              </a:rPr>
              <a:t>шаг</a:t>
            </a:r>
            <a:r>
              <a:rPr sz="1600" spc="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назад</a:t>
            </a:r>
            <a:r>
              <a:rPr sz="1600" spc="1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105" dirty="0">
                <a:solidFill>
                  <a:srgbClr val="0F0D0D"/>
                </a:solidFill>
                <a:latin typeface="Tahoma"/>
                <a:cs typeface="Tahoma"/>
              </a:rPr>
              <a:t>и</a:t>
            </a:r>
            <a:r>
              <a:rPr sz="1600" spc="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60" dirty="0">
                <a:solidFill>
                  <a:srgbClr val="0F0D0D"/>
                </a:solidFill>
                <a:latin typeface="Tahoma"/>
                <a:cs typeface="Tahoma"/>
              </a:rPr>
              <a:t>поискать</a:t>
            </a:r>
            <a:r>
              <a:rPr sz="1600" spc="1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0F0D0D"/>
                </a:solidFill>
                <a:latin typeface="Tahoma"/>
                <a:cs typeface="Tahoma"/>
              </a:rPr>
              <a:t>другие 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пути</a:t>
            </a:r>
            <a:r>
              <a:rPr sz="1600" spc="1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80" dirty="0">
                <a:solidFill>
                  <a:srgbClr val="0F0D0D"/>
                </a:solidFill>
                <a:latin typeface="Tahoma"/>
                <a:cs typeface="Tahoma"/>
              </a:rPr>
              <a:t>решения</a:t>
            </a:r>
            <a:r>
              <a:rPr sz="1600" spc="1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0F0D0D"/>
                </a:solidFill>
                <a:latin typeface="Tahoma"/>
                <a:cs typeface="Tahoma"/>
              </a:rPr>
              <a:t>проблемы.</a:t>
            </a:r>
            <a:endParaRPr sz="1600">
              <a:latin typeface="Tahoma"/>
              <a:cs typeface="Tahoma"/>
            </a:endParaRPr>
          </a:p>
          <a:p>
            <a:pPr marL="5013325" marR="5080">
              <a:lnSpc>
                <a:spcPct val="113999"/>
              </a:lnSpc>
              <a:spcBef>
                <a:spcPts val="1430"/>
              </a:spcBef>
            </a:pPr>
            <a:r>
              <a:rPr sz="1700" spc="-130" dirty="0">
                <a:solidFill>
                  <a:srgbClr val="FFFFFF"/>
                </a:solidFill>
                <a:latin typeface="Arial Black"/>
                <a:cs typeface="Arial Black"/>
              </a:rPr>
              <a:t>2.</a:t>
            </a:r>
            <a:r>
              <a:rPr sz="1700" spc="-114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spc="-170" dirty="0">
                <a:solidFill>
                  <a:srgbClr val="FFFFFF"/>
                </a:solidFill>
                <a:latin typeface="Arial Black"/>
                <a:cs typeface="Arial Black"/>
              </a:rPr>
              <a:t>Если</a:t>
            </a:r>
            <a:r>
              <a:rPr sz="1700" spc="-114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spc="-100" dirty="0">
                <a:solidFill>
                  <a:srgbClr val="FFFFFF"/>
                </a:solidFill>
                <a:latin typeface="Arial Black"/>
                <a:cs typeface="Arial Black"/>
              </a:rPr>
              <a:t>он</a:t>
            </a:r>
            <a:r>
              <a:rPr sz="1700" spc="-11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spc="-105" dirty="0">
                <a:solidFill>
                  <a:srgbClr val="FFFFFF"/>
                </a:solidFill>
                <a:latin typeface="Arial Black"/>
                <a:cs typeface="Arial Black"/>
              </a:rPr>
              <a:t>скажет:</a:t>
            </a:r>
            <a:r>
              <a:rPr sz="1700" spc="-11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i="1" spc="90" dirty="0">
                <a:solidFill>
                  <a:srgbClr val="FFFFFF"/>
                </a:solidFill>
                <a:latin typeface="Times New Roman"/>
                <a:cs typeface="Times New Roman"/>
              </a:rPr>
              <a:t>хочется </a:t>
            </a:r>
            <a:r>
              <a:rPr sz="1700" i="1" spc="95" dirty="0">
                <a:solidFill>
                  <a:srgbClr val="FFFFFF"/>
                </a:solidFill>
                <a:latin typeface="Times New Roman"/>
                <a:cs typeface="Times New Roman"/>
              </a:rPr>
              <a:t>расплакаться</a:t>
            </a:r>
            <a:r>
              <a:rPr sz="1700" i="1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700" i="1" spc="125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1700" i="1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700" i="1" spc="100" dirty="0">
                <a:solidFill>
                  <a:srgbClr val="FFFFFF"/>
                </a:solidFill>
                <a:latin typeface="Times New Roman"/>
                <a:cs typeface="Times New Roman"/>
              </a:rPr>
              <a:t>думать</a:t>
            </a:r>
            <a:r>
              <a:rPr sz="1700" i="1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700" i="1" spc="105" dirty="0">
                <a:solidFill>
                  <a:srgbClr val="FFFFFF"/>
                </a:solidFill>
                <a:latin typeface="Times New Roman"/>
                <a:cs typeface="Times New Roman"/>
              </a:rPr>
              <a:t>только </a:t>
            </a:r>
            <a:r>
              <a:rPr sz="1700" i="1" spc="100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1700" i="1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700" i="1" spc="60" dirty="0">
                <a:solidFill>
                  <a:srgbClr val="FFFFFF"/>
                </a:solidFill>
                <a:latin typeface="Times New Roman"/>
                <a:cs typeface="Times New Roman"/>
              </a:rPr>
              <a:t>худшем.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844328" y="6506674"/>
            <a:ext cx="2978785" cy="911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3999"/>
              </a:lnSpc>
              <a:spcBef>
                <a:spcPts val="100"/>
              </a:spcBef>
            </a:pPr>
            <a:r>
              <a:rPr sz="1700" spc="-130" dirty="0">
                <a:solidFill>
                  <a:srgbClr val="FFFFFF"/>
                </a:solidFill>
                <a:latin typeface="Arial Black"/>
                <a:cs typeface="Arial Black"/>
              </a:rPr>
              <a:t>3.</a:t>
            </a:r>
            <a:r>
              <a:rPr sz="1700" spc="-114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spc="-170" dirty="0">
                <a:solidFill>
                  <a:srgbClr val="FFFFFF"/>
                </a:solidFill>
                <a:latin typeface="Arial Black"/>
                <a:cs typeface="Arial Black"/>
              </a:rPr>
              <a:t>Если</a:t>
            </a:r>
            <a:r>
              <a:rPr sz="1700" spc="-114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spc="-100" dirty="0">
                <a:solidFill>
                  <a:srgbClr val="FFFFFF"/>
                </a:solidFill>
                <a:latin typeface="Arial Black"/>
                <a:cs typeface="Arial Black"/>
              </a:rPr>
              <a:t>он</a:t>
            </a:r>
            <a:r>
              <a:rPr sz="1700" spc="-11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spc="-105" dirty="0">
                <a:solidFill>
                  <a:srgbClr val="FFFFFF"/>
                </a:solidFill>
                <a:latin typeface="Arial Black"/>
                <a:cs typeface="Arial Black"/>
              </a:rPr>
              <a:t>скажет:</a:t>
            </a:r>
            <a:r>
              <a:rPr sz="1700" spc="-11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i="1" spc="85" dirty="0">
                <a:solidFill>
                  <a:srgbClr val="FFFFFF"/>
                </a:solidFill>
                <a:latin typeface="Times New Roman"/>
                <a:cs typeface="Times New Roman"/>
              </a:rPr>
              <a:t>боль </a:t>
            </a:r>
            <a:r>
              <a:rPr sz="1700" i="1" spc="105" dirty="0">
                <a:solidFill>
                  <a:srgbClr val="FFFFFF"/>
                </a:solidFill>
                <a:latin typeface="Times New Roman"/>
                <a:cs typeface="Times New Roman"/>
              </a:rPr>
              <a:t>невыносима</a:t>
            </a:r>
            <a:r>
              <a:rPr sz="1700" i="1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700" i="1" spc="95" dirty="0">
                <a:solidFill>
                  <a:srgbClr val="FFFFFF"/>
                </a:solidFill>
                <a:latin typeface="Times New Roman"/>
                <a:cs typeface="Times New Roman"/>
              </a:rPr>
              <a:t>настолько,</a:t>
            </a:r>
            <a:r>
              <a:rPr sz="1700" i="1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700" i="1" spc="130" dirty="0">
                <a:solidFill>
                  <a:srgbClr val="FFFFFF"/>
                </a:solidFill>
                <a:latin typeface="Times New Roman"/>
                <a:cs typeface="Times New Roman"/>
              </a:rPr>
              <a:t>что </a:t>
            </a:r>
            <a:r>
              <a:rPr sz="1700" i="1" spc="60" dirty="0">
                <a:solidFill>
                  <a:srgbClr val="FFFFFF"/>
                </a:solidFill>
                <a:latin typeface="Times New Roman"/>
                <a:cs typeface="Times New Roman"/>
              </a:rPr>
              <a:t>сложно</a:t>
            </a:r>
            <a:r>
              <a:rPr sz="1700" i="1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700" i="1" spc="100" dirty="0">
                <a:solidFill>
                  <a:srgbClr val="FFFFFF"/>
                </a:solidFill>
                <a:latin typeface="Times New Roman"/>
                <a:cs typeface="Times New Roman"/>
              </a:rPr>
              <a:t>представить</a:t>
            </a:r>
            <a:r>
              <a:rPr sz="1700" spc="100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647700" y="342900"/>
            <a:ext cx="4406900" cy="161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45"/>
              </a:lnSpc>
              <a:spcBef>
                <a:spcPts val="100"/>
              </a:spcBef>
            </a:pPr>
            <a:r>
              <a:rPr sz="3700" spc="-340" dirty="0">
                <a:solidFill>
                  <a:srgbClr val="0F0D0D"/>
                </a:solidFill>
              </a:rPr>
              <a:t>КАК</a:t>
            </a:r>
            <a:r>
              <a:rPr sz="3700" spc="-484" dirty="0">
                <a:solidFill>
                  <a:srgbClr val="0F0D0D"/>
                </a:solidFill>
              </a:rPr>
              <a:t> </a:t>
            </a:r>
            <a:r>
              <a:rPr sz="3700" spc="-434" dirty="0">
                <a:solidFill>
                  <a:srgbClr val="0F0D0D"/>
                </a:solidFill>
              </a:rPr>
              <a:t>ГОВОРИТЬ</a:t>
            </a:r>
            <a:endParaRPr sz="3700"/>
          </a:p>
          <a:p>
            <a:pPr marL="12700" marR="5080">
              <a:lnSpc>
                <a:spcPts val="4050"/>
              </a:lnSpc>
              <a:spcBef>
                <a:spcPts val="265"/>
              </a:spcBef>
            </a:pPr>
            <a:r>
              <a:rPr sz="3700" spc="-520" dirty="0">
                <a:solidFill>
                  <a:srgbClr val="0F0D0D"/>
                </a:solidFill>
              </a:rPr>
              <a:t>С</a:t>
            </a:r>
            <a:r>
              <a:rPr sz="3700" spc="-495" dirty="0">
                <a:solidFill>
                  <a:srgbClr val="0F0D0D"/>
                </a:solidFill>
              </a:rPr>
              <a:t> </a:t>
            </a:r>
            <a:r>
              <a:rPr sz="3700" spc="-430" dirty="0">
                <a:solidFill>
                  <a:srgbClr val="0F0D0D"/>
                </a:solidFill>
              </a:rPr>
              <a:t>РЕБЕНКОМ,</a:t>
            </a:r>
            <a:r>
              <a:rPr sz="3700" spc="-490" dirty="0">
                <a:solidFill>
                  <a:srgbClr val="0F0D0D"/>
                </a:solidFill>
              </a:rPr>
              <a:t> </a:t>
            </a:r>
            <a:r>
              <a:rPr sz="3700" spc="-465" dirty="0">
                <a:solidFill>
                  <a:srgbClr val="0F0D0D"/>
                </a:solidFill>
              </a:rPr>
              <a:t>ЕСЛИ </a:t>
            </a:r>
            <a:r>
              <a:rPr sz="3700" spc="-275" dirty="0">
                <a:solidFill>
                  <a:srgbClr val="0F0D0D"/>
                </a:solidFill>
              </a:rPr>
              <a:t>ОН</a:t>
            </a:r>
            <a:r>
              <a:rPr sz="3700" spc="-495" dirty="0">
                <a:solidFill>
                  <a:srgbClr val="0F0D0D"/>
                </a:solidFill>
              </a:rPr>
              <a:t> </a:t>
            </a:r>
            <a:r>
              <a:rPr sz="3700" spc="-434" dirty="0">
                <a:solidFill>
                  <a:srgbClr val="0F0D0D"/>
                </a:solidFill>
              </a:rPr>
              <a:t>СТОЛКНУЛСЯ</a:t>
            </a:r>
            <a:endParaRPr sz="3700"/>
          </a:p>
        </p:txBody>
      </p:sp>
      <p:sp>
        <p:nvSpPr>
          <p:cNvPr id="22" name="object 22"/>
          <p:cNvSpPr txBox="1"/>
          <p:nvPr/>
        </p:nvSpPr>
        <p:spPr>
          <a:xfrm>
            <a:off x="792516" y="1819100"/>
            <a:ext cx="4077970" cy="1103630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700" marR="5080">
              <a:lnSpc>
                <a:spcPts val="4050"/>
              </a:lnSpc>
              <a:spcBef>
                <a:spcPts val="560"/>
              </a:spcBef>
            </a:pPr>
            <a:r>
              <a:rPr sz="3700" spc="-520" dirty="0">
                <a:solidFill>
                  <a:srgbClr val="0F0D0D"/>
                </a:solidFill>
                <a:latin typeface="Arial Black"/>
                <a:cs typeface="Arial Black"/>
              </a:rPr>
              <a:t>С</a:t>
            </a:r>
            <a:r>
              <a:rPr sz="3700" spc="-495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3700" spc="-450" dirty="0">
                <a:solidFill>
                  <a:srgbClr val="0F0D0D"/>
                </a:solidFill>
                <a:latin typeface="Arial Black"/>
                <a:cs typeface="Arial Black"/>
              </a:rPr>
              <a:t>НЕГАТИВНЫМИ </a:t>
            </a:r>
            <a:r>
              <a:rPr sz="3700" spc="-415" dirty="0">
                <a:solidFill>
                  <a:srgbClr val="0F0D0D"/>
                </a:solidFill>
                <a:latin typeface="Arial Black"/>
                <a:cs typeface="Arial Black"/>
              </a:rPr>
              <a:t>МЫСЛЯМИ?</a:t>
            </a:r>
            <a:endParaRPr sz="3700">
              <a:latin typeface="Arial Black"/>
              <a:cs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028100"/>
            <a:ext cx="2890240" cy="514349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8708386" y="3161127"/>
            <a:ext cx="1295400" cy="1609090"/>
          </a:xfrm>
          <a:custGeom>
            <a:avLst/>
            <a:gdLst/>
            <a:ahLst/>
            <a:cxnLst/>
            <a:rect l="l" t="t" r="r" b="b"/>
            <a:pathLst>
              <a:path w="1295400" h="1609089">
                <a:moveTo>
                  <a:pt x="32586" y="65693"/>
                </a:moveTo>
                <a:lnTo>
                  <a:pt x="19972" y="63113"/>
                </a:lnTo>
                <a:lnTo>
                  <a:pt x="9607" y="56100"/>
                </a:lnTo>
                <a:lnTo>
                  <a:pt x="2584" y="45749"/>
                </a:lnTo>
                <a:lnTo>
                  <a:pt x="0" y="33153"/>
                </a:lnTo>
                <a:lnTo>
                  <a:pt x="2584" y="20558"/>
                </a:lnTo>
                <a:lnTo>
                  <a:pt x="9607" y="10207"/>
                </a:lnTo>
                <a:lnTo>
                  <a:pt x="19972" y="3194"/>
                </a:lnTo>
                <a:lnTo>
                  <a:pt x="32586" y="613"/>
                </a:lnTo>
                <a:lnTo>
                  <a:pt x="45460" y="3194"/>
                </a:lnTo>
                <a:lnTo>
                  <a:pt x="55797" y="10207"/>
                </a:lnTo>
                <a:lnTo>
                  <a:pt x="62676" y="20558"/>
                </a:lnTo>
                <a:lnTo>
                  <a:pt x="65173" y="33153"/>
                </a:lnTo>
                <a:lnTo>
                  <a:pt x="62589" y="45749"/>
                </a:lnTo>
                <a:lnTo>
                  <a:pt x="55566" y="56100"/>
                </a:lnTo>
                <a:lnTo>
                  <a:pt x="45200" y="63113"/>
                </a:lnTo>
                <a:lnTo>
                  <a:pt x="32586" y="65693"/>
                </a:lnTo>
                <a:close/>
              </a:path>
              <a:path w="1295400" h="1609089">
                <a:moveTo>
                  <a:pt x="442690" y="65079"/>
                </a:moveTo>
                <a:lnTo>
                  <a:pt x="430076" y="62499"/>
                </a:lnTo>
                <a:lnTo>
                  <a:pt x="419710" y="55486"/>
                </a:lnTo>
                <a:lnTo>
                  <a:pt x="412688" y="45135"/>
                </a:lnTo>
                <a:lnTo>
                  <a:pt x="410103" y="32539"/>
                </a:lnTo>
                <a:lnTo>
                  <a:pt x="412688" y="19944"/>
                </a:lnTo>
                <a:lnTo>
                  <a:pt x="419710" y="9593"/>
                </a:lnTo>
                <a:lnTo>
                  <a:pt x="430076" y="2580"/>
                </a:lnTo>
                <a:lnTo>
                  <a:pt x="442690" y="0"/>
                </a:lnTo>
                <a:lnTo>
                  <a:pt x="455304" y="2580"/>
                </a:lnTo>
                <a:lnTo>
                  <a:pt x="465670" y="9593"/>
                </a:lnTo>
                <a:lnTo>
                  <a:pt x="472693" y="19944"/>
                </a:lnTo>
                <a:lnTo>
                  <a:pt x="475277" y="32539"/>
                </a:lnTo>
                <a:lnTo>
                  <a:pt x="472693" y="45135"/>
                </a:lnTo>
                <a:lnTo>
                  <a:pt x="465670" y="55486"/>
                </a:lnTo>
                <a:lnTo>
                  <a:pt x="455304" y="62499"/>
                </a:lnTo>
                <a:lnTo>
                  <a:pt x="442690" y="65079"/>
                </a:lnTo>
                <a:close/>
              </a:path>
              <a:path w="1295400" h="1609089">
                <a:moveTo>
                  <a:pt x="852180" y="65079"/>
                </a:moveTo>
                <a:lnTo>
                  <a:pt x="839565" y="62499"/>
                </a:lnTo>
                <a:lnTo>
                  <a:pt x="829200" y="55486"/>
                </a:lnTo>
                <a:lnTo>
                  <a:pt x="822177" y="45135"/>
                </a:lnTo>
                <a:lnTo>
                  <a:pt x="819593" y="32539"/>
                </a:lnTo>
                <a:lnTo>
                  <a:pt x="822177" y="19944"/>
                </a:lnTo>
                <a:lnTo>
                  <a:pt x="829200" y="9593"/>
                </a:lnTo>
                <a:lnTo>
                  <a:pt x="839566" y="2580"/>
                </a:lnTo>
                <a:lnTo>
                  <a:pt x="852180" y="0"/>
                </a:lnTo>
                <a:lnTo>
                  <a:pt x="865053" y="2580"/>
                </a:lnTo>
                <a:lnTo>
                  <a:pt x="875390" y="9593"/>
                </a:lnTo>
                <a:lnTo>
                  <a:pt x="882269" y="19944"/>
                </a:lnTo>
                <a:lnTo>
                  <a:pt x="884767" y="32539"/>
                </a:lnTo>
                <a:lnTo>
                  <a:pt x="882182" y="45135"/>
                </a:lnTo>
                <a:lnTo>
                  <a:pt x="875159" y="55486"/>
                </a:lnTo>
                <a:lnTo>
                  <a:pt x="864794" y="62499"/>
                </a:lnTo>
                <a:lnTo>
                  <a:pt x="852180" y="65079"/>
                </a:lnTo>
                <a:close/>
              </a:path>
              <a:path w="1295400" h="1609089">
                <a:moveTo>
                  <a:pt x="1262284" y="65079"/>
                </a:moveTo>
                <a:lnTo>
                  <a:pt x="1249670" y="62499"/>
                </a:lnTo>
                <a:lnTo>
                  <a:pt x="1239304" y="55486"/>
                </a:lnTo>
                <a:lnTo>
                  <a:pt x="1232281" y="45135"/>
                </a:lnTo>
                <a:lnTo>
                  <a:pt x="1229697" y="32539"/>
                </a:lnTo>
                <a:lnTo>
                  <a:pt x="1232281" y="19944"/>
                </a:lnTo>
                <a:lnTo>
                  <a:pt x="1239304" y="9593"/>
                </a:lnTo>
                <a:lnTo>
                  <a:pt x="1249670" y="2580"/>
                </a:lnTo>
                <a:lnTo>
                  <a:pt x="1262284" y="0"/>
                </a:lnTo>
                <a:lnTo>
                  <a:pt x="1274898" y="2580"/>
                </a:lnTo>
                <a:lnTo>
                  <a:pt x="1285264" y="9593"/>
                </a:lnTo>
                <a:lnTo>
                  <a:pt x="1292286" y="19944"/>
                </a:lnTo>
                <a:lnTo>
                  <a:pt x="1294871" y="32539"/>
                </a:lnTo>
                <a:lnTo>
                  <a:pt x="1292286" y="45135"/>
                </a:lnTo>
                <a:lnTo>
                  <a:pt x="1285264" y="55486"/>
                </a:lnTo>
                <a:lnTo>
                  <a:pt x="1274898" y="62499"/>
                </a:lnTo>
                <a:lnTo>
                  <a:pt x="1262284" y="65079"/>
                </a:lnTo>
                <a:close/>
              </a:path>
              <a:path w="1295400" h="1609089">
                <a:moveTo>
                  <a:pt x="32586" y="442665"/>
                </a:moveTo>
                <a:lnTo>
                  <a:pt x="19972" y="440084"/>
                </a:lnTo>
                <a:lnTo>
                  <a:pt x="9607" y="433072"/>
                </a:lnTo>
                <a:lnTo>
                  <a:pt x="2584" y="422721"/>
                </a:lnTo>
                <a:lnTo>
                  <a:pt x="0" y="410125"/>
                </a:lnTo>
                <a:lnTo>
                  <a:pt x="2584" y="397529"/>
                </a:lnTo>
                <a:lnTo>
                  <a:pt x="9607" y="387178"/>
                </a:lnTo>
                <a:lnTo>
                  <a:pt x="19973" y="380166"/>
                </a:lnTo>
                <a:lnTo>
                  <a:pt x="32586" y="377585"/>
                </a:lnTo>
                <a:lnTo>
                  <a:pt x="45546" y="380166"/>
                </a:lnTo>
                <a:lnTo>
                  <a:pt x="56028" y="387178"/>
                </a:lnTo>
                <a:lnTo>
                  <a:pt x="62935" y="397529"/>
                </a:lnTo>
                <a:lnTo>
                  <a:pt x="65173" y="410125"/>
                </a:lnTo>
                <a:lnTo>
                  <a:pt x="62589" y="422721"/>
                </a:lnTo>
                <a:lnTo>
                  <a:pt x="55566" y="433072"/>
                </a:lnTo>
                <a:lnTo>
                  <a:pt x="45200" y="440084"/>
                </a:lnTo>
                <a:lnTo>
                  <a:pt x="32586" y="442665"/>
                </a:lnTo>
                <a:close/>
              </a:path>
              <a:path w="1295400" h="1609089">
                <a:moveTo>
                  <a:pt x="442690" y="442665"/>
                </a:moveTo>
                <a:lnTo>
                  <a:pt x="430076" y="440084"/>
                </a:lnTo>
                <a:lnTo>
                  <a:pt x="419710" y="433072"/>
                </a:lnTo>
                <a:lnTo>
                  <a:pt x="412688" y="422721"/>
                </a:lnTo>
                <a:lnTo>
                  <a:pt x="410103" y="410125"/>
                </a:lnTo>
                <a:lnTo>
                  <a:pt x="412688" y="397529"/>
                </a:lnTo>
                <a:lnTo>
                  <a:pt x="419711" y="387178"/>
                </a:lnTo>
                <a:lnTo>
                  <a:pt x="430076" y="380166"/>
                </a:lnTo>
                <a:lnTo>
                  <a:pt x="442690" y="377585"/>
                </a:lnTo>
                <a:lnTo>
                  <a:pt x="455304" y="380166"/>
                </a:lnTo>
                <a:lnTo>
                  <a:pt x="465670" y="387178"/>
                </a:lnTo>
                <a:lnTo>
                  <a:pt x="472693" y="397529"/>
                </a:lnTo>
                <a:lnTo>
                  <a:pt x="475277" y="410125"/>
                </a:lnTo>
                <a:lnTo>
                  <a:pt x="472693" y="422721"/>
                </a:lnTo>
                <a:lnTo>
                  <a:pt x="465670" y="433072"/>
                </a:lnTo>
                <a:lnTo>
                  <a:pt x="455304" y="440084"/>
                </a:lnTo>
                <a:lnTo>
                  <a:pt x="442690" y="442665"/>
                </a:lnTo>
                <a:close/>
              </a:path>
              <a:path w="1295400" h="1609089">
                <a:moveTo>
                  <a:pt x="852180" y="442665"/>
                </a:moveTo>
                <a:lnTo>
                  <a:pt x="839565" y="440084"/>
                </a:lnTo>
                <a:lnTo>
                  <a:pt x="829200" y="433072"/>
                </a:lnTo>
                <a:lnTo>
                  <a:pt x="822177" y="422721"/>
                </a:lnTo>
                <a:lnTo>
                  <a:pt x="819593" y="410125"/>
                </a:lnTo>
                <a:lnTo>
                  <a:pt x="822177" y="397529"/>
                </a:lnTo>
                <a:lnTo>
                  <a:pt x="829200" y="387178"/>
                </a:lnTo>
                <a:lnTo>
                  <a:pt x="839566" y="380166"/>
                </a:lnTo>
                <a:lnTo>
                  <a:pt x="852180" y="377585"/>
                </a:lnTo>
                <a:lnTo>
                  <a:pt x="865139" y="380166"/>
                </a:lnTo>
                <a:lnTo>
                  <a:pt x="875621" y="387178"/>
                </a:lnTo>
                <a:lnTo>
                  <a:pt x="882528" y="397529"/>
                </a:lnTo>
                <a:lnTo>
                  <a:pt x="884767" y="410125"/>
                </a:lnTo>
                <a:lnTo>
                  <a:pt x="882182" y="422721"/>
                </a:lnTo>
                <a:lnTo>
                  <a:pt x="875159" y="433072"/>
                </a:lnTo>
                <a:lnTo>
                  <a:pt x="864794" y="440084"/>
                </a:lnTo>
                <a:lnTo>
                  <a:pt x="852180" y="442665"/>
                </a:lnTo>
                <a:close/>
              </a:path>
              <a:path w="1295400" h="1609089">
                <a:moveTo>
                  <a:pt x="1262284" y="442665"/>
                </a:moveTo>
                <a:lnTo>
                  <a:pt x="1249670" y="440084"/>
                </a:lnTo>
                <a:lnTo>
                  <a:pt x="1239304" y="433072"/>
                </a:lnTo>
                <a:lnTo>
                  <a:pt x="1232281" y="422721"/>
                </a:lnTo>
                <a:lnTo>
                  <a:pt x="1229697" y="410125"/>
                </a:lnTo>
                <a:lnTo>
                  <a:pt x="1232281" y="397529"/>
                </a:lnTo>
                <a:lnTo>
                  <a:pt x="1239304" y="387178"/>
                </a:lnTo>
                <a:lnTo>
                  <a:pt x="1249670" y="380166"/>
                </a:lnTo>
                <a:lnTo>
                  <a:pt x="1262284" y="377585"/>
                </a:lnTo>
                <a:lnTo>
                  <a:pt x="1275157" y="380166"/>
                </a:lnTo>
                <a:lnTo>
                  <a:pt x="1285494" y="387178"/>
                </a:lnTo>
                <a:lnTo>
                  <a:pt x="1292373" y="397529"/>
                </a:lnTo>
                <a:lnTo>
                  <a:pt x="1294871" y="410125"/>
                </a:lnTo>
                <a:lnTo>
                  <a:pt x="1292286" y="422721"/>
                </a:lnTo>
                <a:lnTo>
                  <a:pt x="1285264" y="433072"/>
                </a:lnTo>
                <a:lnTo>
                  <a:pt x="1274898" y="440084"/>
                </a:lnTo>
                <a:lnTo>
                  <a:pt x="1262284" y="442665"/>
                </a:lnTo>
                <a:close/>
              </a:path>
              <a:path w="1295400" h="1609089">
                <a:moveTo>
                  <a:pt x="32586" y="831302"/>
                </a:moveTo>
                <a:lnTo>
                  <a:pt x="19972" y="828721"/>
                </a:lnTo>
                <a:lnTo>
                  <a:pt x="9607" y="821708"/>
                </a:lnTo>
                <a:lnTo>
                  <a:pt x="2584" y="811357"/>
                </a:lnTo>
                <a:lnTo>
                  <a:pt x="0" y="798762"/>
                </a:lnTo>
                <a:lnTo>
                  <a:pt x="2584" y="786166"/>
                </a:lnTo>
                <a:lnTo>
                  <a:pt x="9607" y="775815"/>
                </a:lnTo>
                <a:lnTo>
                  <a:pt x="19972" y="768802"/>
                </a:lnTo>
                <a:lnTo>
                  <a:pt x="32586" y="766222"/>
                </a:lnTo>
                <a:lnTo>
                  <a:pt x="45546" y="768802"/>
                </a:lnTo>
                <a:lnTo>
                  <a:pt x="56028" y="775815"/>
                </a:lnTo>
                <a:lnTo>
                  <a:pt x="62935" y="786166"/>
                </a:lnTo>
                <a:lnTo>
                  <a:pt x="65173" y="798762"/>
                </a:lnTo>
                <a:lnTo>
                  <a:pt x="62589" y="811357"/>
                </a:lnTo>
                <a:lnTo>
                  <a:pt x="55566" y="821708"/>
                </a:lnTo>
                <a:lnTo>
                  <a:pt x="45200" y="828721"/>
                </a:lnTo>
                <a:lnTo>
                  <a:pt x="32586" y="831302"/>
                </a:lnTo>
                <a:close/>
              </a:path>
              <a:path w="1295400" h="1609089">
                <a:moveTo>
                  <a:pt x="442690" y="831302"/>
                </a:moveTo>
                <a:lnTo>
                  <a:pt x="430076" y="828721"/>
                </a:lnTo>
                <a:lnTo>
                  <a:pt x="419710" y="821708"/>
                </a:lnTo>
                <a:lnTo>
                  <a:pt x="412688" y="811357"/>
                </a:lnTo>
                <a:lnTo>
                  <a:pt x="410103" y="798762"/>
                </a:lnTo>
                <a:lnTo>
                  <a:pt x="412688" y="786166"/>
                </a:lnTo>
                <a:lnTo>
                  <a:pt x="419710" y="775815"/>
                </a:lnTo>
                <a:lnTo>
                  <a:pt x="430076" y="768802"/>
                </a:lnTo>
                <a:lnTo>
                  <a:pt x="442690" y="766222"/>
                </a:lnTo>
                <a:lnTo>
                  <a:pt x="455304" y="768802"/>
                </a:lnTo>
                <a:lnTo>
                  <a:pt x="465670" y="775815"/>
                </a:lnTo>
                <a:lnTo>
                  <a:pt x="472693" y="786166"/>
                </a:lnTo>
                <a:lnTo>
                  <a:pt x="475277" y="798762"/>
                </a:lnTo>
                <a:lnTo>
                  <a:pt x="472693" y="811357"/>
                </a:lnTo>
                <a:lnTo>
                  <a:pt x="465670" y="821708"/>
                </a:lnTo>
                <a:lnTo>
                  <a:pt x="455304" y="828721"/>
                </a:lnTo>
                <a:lnTo>
                  <a:pt x="442690" y="831302"/>
                </a:lnTo>
                <a:close/>
              </a:path>
              <a:path w="1295400" h="1609089">
                <a:moveTo>
                  <a:pt x="852794" y="831302"/>
                </a:moveTo>
                <a:lnTo>
                  <a:pt x="840180" y="828721"/>
                </a:lnTo>
                <a:lnTo>
                  <a:pt x="829814" y="821708"/>
                </a:lnTo>
                <a:lnTo>
                  <a:pt x="822792" y="811357"/>
                </a:lnTo>
                <a:lnTo>
                  <a:pt x="820207" y="798762"/>
                </a:lnTo>
                <a:lnTo>
                  <a:pt x="822792" y="786166"/>
                </a:lnTo>
                <a:lnTo>
                  <a:pt x="829814" y="775815"/>
                </a:lnTo>
                <a:lnTo>
                  <a:pt x="840180" y="768802"/>
                </a:lnTo>
                <a:lnTo>
                  <a:pt x="852794" y="766222"/>
                </a:lnTo>
                <a:lnTo>
                  <a:pt x="865408" y="768802"/>
                </a:lnTo>
                <a:lnTo>
                  <a:pt x="875774" y="775815"/>
                </a:lnTo>
                <a:lnTo>
                  <a:pt x="882797" y="786166"/>
                </a:lnTo>
                <a:lnTo>
                  <a:pt x="885381" y="798762"/>
                </a:lnTo>
                <a:lnTo>
                  <a:pt x="882797" y="811357"/>
                </a:lnTo>
                <a:lnTo>
                  <a:pt x="875774" y="821708"/>
                </a:lnTo>
                <a:lnTo>
                  <a:pt x="865408" y="828721"/>
                </a:lnTo>
                <a:lnTo>
                  <a:pt x="852794" y="831302"/>
                </a:lnTo>
                <a:close/>
              </a:path>
              <a:path w="1295400" h="1609089">
                <a:moveTo>
                  <a:pt x="1262284" y="831302"/>
                </a:moveTo>
                <a:lnTo>
                  <a:pt x="1249670" y="828721"/>
                </a:lnTo>
                <a:lnTo>
                  <a:pt x="1239304" y="821708"/>
                </a:lnTo>
                <a:lnTo>
                  <a:pt x="1232281" y="811357"/>
                </a:lnTo>
                <a:lnTo>
                  <a:pt x="1229697" y="798762"/>
                </a:lnTo>
                <a:lnTo>
                  <a:pt x="1232281" y="786166"/>
                </a:lnTo>
                <a:lnTo>
                  <a:pt x="1239304" y="775815"/>
                </a:lnTo>
                <a:lnTo>
                  <a:pt x="1249670" y="768802"/>
                </a:lnTo>
                <a:lnTo>
                  <a:pt x="1262284" y="766222"/>
                </a:lnTo>
                <a:lnTo>
                  <a:pt x="1275157" y="768802"/>
                </a:lnTo>
                <a:lnTo>
                  <a:pt x="1285494" y="775815"/>
                </a:lnTo>
                <a:lnTo>
                  <a:pt x="1292373" y="786166"/>
                </a:lnTo>
                <a:lnTo>
                  <a:pt x="1294871" y="798762"/>
                </a:lnTo>
                <a:lnTo>
                  <a:pt x="1292286" y="811357"/>
                </a:lnTo>
                <a:lnTo>
                  <a:pt x="1285264" y="821708"/>
                </a:lnTo>
                <a:lnTo>
                  <a:pt x="1274898" y="828721"/>
                </a:lnTo>
                <a:lnTo>
                  <a:pt x="1262284" y="831302"/>
                </a:lnTo>
                <a:close/>
              </a:path>
              <a:path w="1295400" h="1609089">
                <a:moveTo>
                  <a:pt x="33201" y="1208887"/>
                </a:moveTo>
                <a:lnTo>
                  <a:pt x="20587" y="1206306"/>
                </a:lnTo>
                <a:lnTo>
                  <a:pt x="10221" y="1199294"/>
                </a:lnTo>
                <a:lnTo>
                  <a:pt x="3199" y="1188943"/>
                </a:lnTo>
                <a:lnTo>
                  <a:pt x="614" y="1176347"/>
                </a:lnTo>
                <a:lnTo>
                  <a:pt x="3199" y="1163751"/>
                </a:lnTo>
                <a:lnTo>
                  <a:pt x="10221" y="1153400"/>
                </a:lnTo>
                <a:lnTo>
                  <a:pt x="20587" y="1146388"/>
                </a:lnTo>
                <a:lnTo>
                  <a:pt x="33201" y="1143807"/>
                </a:lnTo>
                <a:lnTo>
                  <a:pt x="45815" y="1146388"/>
                </a:lnTo>
                <a:lnTo>
                  <a:pt x="56181" y="1153400"/>
                </a:lnTo>
                <a:lnTo>
                  <a:pt x="63204" y="1163751"/>
                </a:lnTo>
                <a:lnTo>
                  <a:pt x="65788" y="1176347"/>
                </a:lnTo>
                <a:lnTo>
                  <a:pt x="63204" y="1188943"/>
                </a:lnTo>
                <a:lnTo>
                  <a:pt x="56181" y="1199294"/>
                </a:lnTo>
                <a:lnTo>
                  <a:pt x="45815" y="1206306"/>
                </a:lnTo>
                <a:lnTo>
                  <a:pt x="33201" y="1208887"/>
                </a:lnTo>
                <a:close/>
              </a:path>
              <a:path w="1295400" h="1609089">
                <a:moveTo>
                  <a:pt x="442690" y="1208887"/>
                </a:moveTo>
                <a:lnTo>
                  <a:pt x="430076" y="1206306"/>
                </a:lnTo>
                <a:lnTo>
                  <a:pt x="419710" y="1199294"/>
                </a:lnTo>
                <a:lnTo>
                  <a:pt x="412688" y="1188943"/>
                </a:lnTo>
                <a:lnTo>
                  <a:pt x="410103" y="1176347"/>
                </a:lnTo>
                <a:lnTo>
                  <a:pt x="412688" y="1163751"/>
                </a:lnTo>
                <a:lnTo>
                  <a:pt x="419710" y="1153400"/>
                </a:lnTo>
                <a:lnTo>
                  <a:pt x="430076" y="1146388"/>
                </a:lnTo>
                <a:lnTo>
                  <a:pt x="442690" y="1143807"/>
                </a:lnTo>
                <a:lnTo>
                  <a:pt x="455564" y="1146388"/>
                </a:lnTo>
                <a:lnTo>
                  <a:pt x="465901" y="1153400"/>
                </a:lnTo>
                <a:lnTo>
                  <a:pt x="472780" y="1163751"/>
                </a:lnTo>
                <a:lnTo>
                  <a:pt x="475277" y="1176347"/>
                </a:lnTo>
                <a:lnTo>
                  <a:pt x="472693" y="1188943"/>
                </a:lnTo>
                <a:lnTo>
                  <a:pt x="465670" y="1199294"/>
                </a:lnTo>
                <a:lnTo>
                  <a:pt x="455304" y="1206306"/>
                </a:lnTo>
                <a:lnTo>
                  <a:pt x="442690" y="1208887"/>
                </a:lnTo>
                <a:close/>
              </a:path>
              <a:path w="1295400" h="1609089">
                <a:moveTo>
                  <a:pt x="852794" y="1208887"/>
                </a:moveTo>
                <a:lnTo>
                  <a:pt x="840180" y="1206306"/>
                </a:lnTo>
                <a:lnTo>
                  <a:pt x="829814" y="1199294"/>
                </a:lnTo>
                <a:lnTo>
                  <a:pt x="822792" y="1188943"/>
                </a:lnTo>
                <a:lnTo>
                  <a:pt x="820207" y="1176347"/>
                </a:lnTo>
                <a:lnTo>
                  <a:pt x="822792" y="1163751"/>
                </a:lnTo>
                <a:lnTo>
                  <a:pt x="829814" y="1153400"/>
                </a:lnTo>
                <a:lnTo>
                  <a:pt x="840180" y="1146388"/>
                </a:lnTo>
                <a:lnTo>
                  <a:pt x="852794" y="1143807"/>
                </a:lnTo>
                <a:lnTo>
                  <a:pt x="865408" y="1146388"/>
                </a:lnTo>
                <a:lnTo>
                  <a:pt x="875774" y="1153400"/>
                </a:lnTo>
                <a:lnTo>
                  <a:pt x="882797" y="1163751"/>
                </a:lnTo>
                <a:lnTo>
                  <a:pt x="885381" y="1176347"/>
                </a:lnTo>
                <a:lnTo>
                  <a:pt x="882797" y="1188943"/>
                </a:lnTo>
                <a:lnTo>
                  <a:pt x="875774" y="1199294"/>
                </a:lnTo>
                <a:lnTo>
                  <a:pt x="865408" y="1206306"/>
                </a:lnTo>
                <a:lnTo>
                  <a:pt x="852794" y="1208887"/>
                </a:lnTo>
                <a:close/>
              </a:path>
              <a:path w="1295400" h="1609089">
                <a:moveTo>
                  <a:pt x="1262284" y="1208887"/>
                </a:moveTo>
                <a:lnTo>
                  <a:pt x="1249670" y="1206306"/>
                </a:lnTo>
                <a:lnTo>
                  <a:pt x="1239304" y="1199294"/>
                </a:lnTo>
                <a:lnTo>
                  <a:pt x="1232281" y="1188943"/>
                </a:lnTo>
                <a:lnTo>
                  <a:pt x="1229697" y="1176347"/>
                </a:lnTo>
                <a:lnTo>
                  <a:pt x="1232281" y="1163751"/>
                </a:lnTo>
                <a:lnTo>
                  <a:pt x="1239304" y="1153400"/>
                </a:lnTo>
                <a:lnTo>
                  <a:pt x="1249670" y="1146388"/>
                </a:lnTo>
                <a:lnTo>
                  <a:pt x="1262284" y="1143807"/>
                </a:lnTo>
                <a:lnTo>
                  <a:pt x="1275243" y="1146388"/>
                </a:lnTo>
                <a:lnTo>
                  <a:pt x="1285725" y="1153400"/>
                </a:lnTo>
                <a:lnTo>
                  <a:pt x="1292632" y="1163751"/>
                </a:lnTo>
                <a:lnTo>
                  <a:pt x="1294871" y="1176347"/>
                </a:lnTo>
                <a:lnTo>
                  <a:pt x="1292286" y="1188943"/>
                </a:lnTo>
                <a:lnTo>
                  <a:pt x="1285264" y="1199294"/>
                </a:lnTo>
                <a:lnTo>
                  <a:pt x="1274898" y="1206306"/>
                </a:lnTo>
                <a:lnTo>
                  <a:pt x="1262284" y="1208887"/>
                </a:lnTo>
                <a:close/>
              </a:path>
              <a:path w="1295400" h="1609089">
                <a:moveTo>
                  <a:pt x="33201" y="1608575"/>
                </a:moveTo>
                <a:lnTo>
                  <a:pt x="20587" y="1605994"/>
                </a:lnTo>
                <a:lnTo>
                  <a:pt x="10221" y="1598982"/>
                </a:lnTo>
                <a:lnTo>
                  <a:pt x="3199" y="1588631"/>
                </a:lnTo>
                <a:lnTo>
                  <a:pt x="614" y="1576035"/>
                </a:lnTo>
                <a:lnTo>
                  <a:pt x="3199" y="1563439"/>
                </a:lnTo>
                <a:lnTo>
                  <a:pt x="10221" y="1553088"/>
                </a:lnTo>
                <a:lnTo>
                  <a:pt x="20587" y="1546076"/>
                </a:lnTo>
                <a:lnTo>
                  <a:pt x="33201" y="1543495"/>
                </a:lnTo>
                <a:lnTo>
                  <a:pt x="45815" y="1546076"/>
                </a:lnTo>
                <a:lnTo>
                  <a:pt x="56181" y="1553088"/>
                </a:lnTo>
                <a:lnTo>
                  <a:pt x="63204" y="1563439"/>
                </a:lnTo>
                <a:lnTo>
                  <a:pt x="65788" y="1576035"/>
                </a:lnTo>
                <a:lnTo>
                  <a:pt x="63204" y="1588631"/>
                </a:lnTo>
                <a:lnTo>
                  <a:pt x="56181" y="1598982"/>
                </a:lnTo>
                <a:lnTo>
                  <a:pt x="45815" y="1605994"/>
                </a:lnTo>
                <a:lnTo>
                  <a:pt x="33201" y="1608575"/>
                </a:lnTo>
                <a:close/>
              </a:path>
              <a:path w="1295400" h="1609089">
                <a:moveTo>
                  <a:pt x="442690" y="1608575"/>
                </a:moveTo>
                <a:lnTo>
                  <a:pt x="430076" y="1605994"/>
                </a:lnTo>
                <a:lnTo>
                  <a:pt x="419710" y="1598982"/>
                </a:lnTo>
                <a:lnTo>
                  <a:pt x="412688" y="1588631"/>
                </a:lnTo>
                <a:lnTo>
                  <a:pt x="410103" y="1576035"/>
                </a:lnTo>
                <a:lnTo>
                  <a:pt x="412688" y="1563439"/>
                </a:lnTo>
                <a:lnTo>
                  <a:pt x="419710" y="1553088"/>
                </a:lnTo>
                <a:lnTo>
                  <a:pt x="430076" y="1546076"/>
                </a:lnTo>
                <a:lnTo>
                  <a:pt x="442690" y="1543495"/>
                </a:lnTo>
                <a:lnTo>
                  <a:pt x="455650" y="1546076"/>
                </a:lnTo>
                <a:lnTo>
                  <a:pt x="466132" y="1553088"/>
                </a:lnTo>
                <a:lnTo>
                  <a:pt x="473039" y="1563439"/>
                </a:lnTo>
                <a:lnTo>
                  <a:pt x="475277" y="1576035"/>
                </a:lnTo>
                <a:lnTo>
                  <a:pt x="472693" y="1588631"/>
                </a:lnTo>
                <a:lnTo>
                  <a:pt x="465670" y="1598982"/>
                </a:lnTo>
                <a:lnTo>
                  <a:pt x="455304" y="1605994"/>
                </a:lnTo>
                <a:lnTo>
                  <a:pt x="442690" y="1608575"/>
                </a:lnTo>
                <a:close/>
              </a:path>
              <a:path w="1295400" h="1609089">
                <a:moveTo>
                  <a:pt x="852794" y="1608575"/>
                </a:moveTo>
                <a:lnTo>
                  <a:pt x="840180" y="1605994"/>
                </a:lnTo>
                <a:lnTo>
                  <a:pt x="829814" y="1598982"/>
                </a:lnTo>
                <a:lnTo>
                  <a:pt x="822792" y="1588631"/>
                </a:lnTo>
                <a:lnTo>
                  <a:pt x="820207" y="1576035"/>
                </a:lnTo>
                <a:lnTo>
                  <a:pt x="822792" y="1563439"/>
                </a:lnTo>
                <a:lnTo>
                  <a:pt x="829814" y="1553088"/>
                </a:lnTo>
                <a:lnTo>
                  <a:pt x="840180" y="1546076"/>
                </a:lnTo>
                <a:lnTo>
                  <a:pt x="852794" y="1543495"/>
                </a:lnTo>
                <a:lnTo>
                  <a:pt x="865408" y="1546076"/>
                </a:lnTo>
                <a:lnTo>
                  <a:pt x="875774" y="1553088"/>
                </a:lnTo>
                <a:lnTo>
                  <a:pt x="882797" y="1563439"/>
                </a:lnTo>
                <a:lnTo>
                  <a:pt x="885381" y="1576035"/>
                </a:lnTo>
                <a:lnTo>
                  <a:pt x="882797" y="1588631"/>
                </a:lnTo>
                <a:lnTo>
                  <a:pt x="875774" y="1598982"/>
                </a:lnTo>
                <a:lnTo>
                  <a:pt x="865408" y="1605994"/>
                </a:lnTo>
                <a:lnTo>
                  <a:pt x="852794" y="1608575"/>
                </a:lnTo>
                <a:close/>
              </a:path>
              <a:path w="1295400" h="1609089">
                <a:moveTo>
                  <a:pt x="1262284" y="1608575"/>
                </a:moveTo>
                <a:lnTo>
                  <a:pt x="1249670" y="1605994"/>
                </a:lnTo>
                <a:lnTo>
                  <a:pt x="1239304" y="1598982"/>
                </a:lnTo>
                <a:lnTo>
                  <a:pt x="1232281" y="1588631"/>
                </a:lnTo>
                <a:lnTo>
                  <a:pt x="1229697" y="1576035"/>
                </a:lnTo>
                <a:lnTo>
                  <a:pt x="1232281" y="1563439"/>
                </a:lnTo>
                <a:lnTo>
                  <a:pt x="1239304" y="1553088"/>
                </a:lnTo>
                <a:lnTo>
                  <a:pt x="1249670" y="1546076"/>
                </a:lnTo>
                <a:lnTo>
                  <a:pt x="1262284" y="1543495"/>
                </a:lnTo>
                <a:lnTo>
                  <a:pt x="1275243" y="1546076"/>
                </a:lnTo>
                <a:lnTo>
                  <a:pt x="1285725" y="1553088"/>
                </a:lnTo>
                <a:lnTo>
                  <a:pt x="1292632" y="1563439"/>
                </a:lnTo>
                <a:lnTo>
                  <a:pt x="1294871" y="1576035"/>
                </a:lnTo>
                <a:lnTo>
                  <a:pt x="1292286" y="1588631"/>
                </a:lnTo>
                <a:lnTo>
                  <a:pt x="1285264" y="1598982"/>
                </a:lnTo>
                <a:lnTo>
                  <a:pt x="1274898" y="1605994"/>
                </a:lnTo>
                <a:lnTo>
                  <a:pt x="1262284" y="160857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2286772"/>
            <a:ext cx="667385" cy="1720214"/>
          </a:xfrm>
          <a:custGeom>
            <a:avLst/>
            <a:gdLst/>
            <a:ahLst/>
            <a:cxnLst/>
            <a:rect l="l" t="t" r="r" b="b"/>
            <a:pathLst>
              <a:path w="667385" h="1720214">
                <a:moveTo>
                  <a:pt x="0" y="1720036"/>
                </a:moveTo>
                <a:lnTo>
                  <a:pt x="0" y="1664889"/>
                </a:lnTo>
                <a:lnTo>
                  <a:pt x="28227" y="1657028"/>
                </a:lnTo>
                <a:lnTo>
                  <a:pt x="75476" y="1640727"/>
                </a:lnTo>
                <a:lnTo>
                  <a:pt x="121619" y="1621606"/>
                </a:lnTo>
                <a:lnTo>
                  <a:pt x="166549" y="1599711"/>
                </a:lnTo>
                <a:lnTo>
                  <a:pt x="210161" y="1575086"/>
                </a:lnTo>
                <a:lnTo>
                  <a:pt x="252347" y="1547775"/>
                </a:lnTo>
                <a:lnTo>
                  <a:pt x="293000" y="1517823"/>
                </a:lnTo>
                <a:lnTo>
                  <a:pt x="332015" y="1485275"/>
                </a:lnTo>
                <a:lnTo>
                  <a:pt x="369285" y="1450175"/>
                </a:lnTo>
                <a:lnTo>
                  <a:pt x="404385" y="1412905"/>
                </a:lnTo>
                <a:lnTo>
                  <a:pt x="436933" y="1373891"/>
                </a:lnTo>
                <a:lnTo>
                  <a:pt x="466885" y="1333237"/>
                </a:lnTo>
                <a:lnTo>
                  <a:pt x="494195" y="1291051"/>
                </a:lnTo>
                <a:lnTo>
                  <a:pt x="518821" y="1247440"/>
                </a:lnTo>
                <a:lnTo>
                  <a:pt x="540716" y="1202509"/>
                </a:lnTo>
                <a:lnTo>
                  <a:pt x="559836" y="1156366"/>
                </a:lnTo>
                <a:lnTo>
                  <a:pt x="576138" y="1109117"/>
                </a:lnTo>
                <a:lnTo>
                  <a:pt x="589575" y="1060869"/>
                </a:lnTo>
                <a:lnTo>
                  <a:pt x="600104" y="1011729"/>
                </a:lnTo>
                <a:lnTo>
                  <a:pt x="607679" y="961802"/>
                </a:lnTo>
                <a:lnTo>
                  <a:pt x="612258" y="911196"/>
                </a:lnTo>
                <a:lnTo>
                  <a:pt x="613794" y="860017"/>
                </a:lnTo>
                <a:lnTo>
                  <a:pt x="612276" y="809452"/>
                </a:lnTo>
                <a:lnTo>
                  <a:pt x="607786" y="759410"/>
                </a:lnTo>
                <a:lnTo>
                  <a:pt x="600104" y="708306"/>
                </a:lnTo>
                <a:lnTo>
                  <a:pt x="589575" y="659166"/>
                </a:lnTo>
                <a:lnTo>
                  <a:pt x="576138" y="610918"/>
                </a:lnTo>
                <a:lnTo>
                  <a:pt x="559836" y="563669"/>
                </a:lnTo>
                <a:lnTo>
                  <a:pt x="540716" y="517526"/>
                </a:lnTo>
                <a:lnTo>
                  <a:pt x="518821" y="472595"/>
                </a:lnTo>
                <a:lnTo>
                  <a:pt x="494195" y="428984"/>
                </a:lnTo>
                <a:lnTo>
                  <a:pt x="466885" y="386798"/>
                </a:lnTo>
                <a:lnTo>
                  <a:pt x="436933" y="346144"/>
                </a:lnTo>
                <a:lnTo>
                  <a:pt x="404385" y="307130"/>
                </a:lnTo>
                <a:lnTo>
                  <a:pt x="369285" y="269860"/>
                </a:lnTo>
                <a:lnTo>
                  <a:pt x="332015" y="234760"/>
                </a:lnTo>
                <a:lnTo>
                  <a:pt x="293000" y="202212"/>
                </a:lnTo>
                <a:lnTo>
                  <a:pt x="252347" y="172260"/>
                </a:lnTo>
                <a:lnTo>
                  <a:pt x="210161" y="144949"/>
                </a:lnTo>
                <a:lnTo>
                  <a:pt x="166549" y="120324"/>
                </a:lnTo>
                <a:lnTo>
                  <a:pt x="121619" y="98429"/>
                </a:lnTo>
                <a:lnTo>
                  <a:pt x="75476" y="79308"/>
                </a:lnTo>
                <a:lnTo>
                  <a:pt x="28227" y="63007"/>
                </a:lnTo>
                <a:lnTo>
                  <a:pt x="0" y="55146"/>
                </a:lnTo>
                <a:lnTo>
                  <a:pt x="0" y="0"/>
                </a:lnTo>
                <a:lnTo>
                  <a:pt x="72992" y="21648"/>
                </a:lnTo>
                <a:lnTo>
                  <a:pt x="119098" y="39236"/>
                </a:lnTo>
                <a:lnTo>
                  <a:pt x="164139" y="59392"/>
                </a:lnTo>
                <a:lnTo>
                  <a:pt x="208024" y="82082"/>
                </a:lnTo>
                <a:lnTo>
                  <a:pt x="250661" y="107267"/>
                </a:lnTo>
                <a:lnTo>
                  <a:pt x="291959" y="134913"/>
                </a:lnTo>
                <a:lnTo>
                  <a:pt x="331826" y="164982"/>
                </a:lnTo>
                <a:lnTo>
                  <a:pt x="370171" y="197437"/>
                </a:lnTo>
                <a:lnTo>
                  <a:pt x="406901" y="232243"/>
                </a:lnTo>
                <a:lnTo>
                  <a:pt x="441707" y="269040"/>
                </a:lnTo>
                <a:lnTo>
                  <a:pt x="474163" y="307430"/>
                </a:lnTo>
                <a:lnTo>
                  <a:pt x="504232" y="347327"/>
                </a:lnTo>
                <a:lnTo>
                  <a:pt x="531877" y="388639"/>
                </a:lnTo>
                <a:lnTo>
                  <a:pt x="557063" y="431278"/>
                </a:lnTo>
                <a:lnTo>
                  <a:pt x="579752" y="475155"/>
                </a:lnTo>
                <a:lnTo>
                  <a:pt x="599909" y="520180"/>
                </a:lnTo>
                <a:lnTo>
                  <a:pt x="617496" y="566265"/>
                </a:lnTo>
                <a:lnTo>
                  <a:pt x="632478" y="613319"/>
                </a:lnTo>
                <a:lnTo>
                  <a:pt x="644818" y="661254"/>
                </a:lnTo>
                <a:lnTo>
                  <a:pt x="654479" y="709981"/>
                </a:lnTo>
                <a:lnTo>
                  <a:pt x="661424" y="759410"/>
                </a:lnTo>
                <a:lnTo>
                  <a:pt x="665567" y="808839"/>
                </a:lnTo>
                <a:lnTo>
                  <a:pt x="665619" y="809452"/>
                </a:lnTo>
                <a:lnTo>
                  <a:pt x="667025" y="860017"/>
                </a:lnTo>
                <a:lnTo>
                  <a:pt x="665619" y="910588"/>
                </a:lnTo>
                <a:lnTo>
                  <a:pt x="661424" y="960644"/>
                </a:lnTo>
                <a:lnTo>
                  <a:pt x="654479" y="1010092"/>
                </a:lnTo>
                <a:lnTo>
                  <a:pt x="644818" y="1058843"/>
                </a:lnTo>
                <a:lnTo>
                  <a:pt x="632478" y="1106803"/>
                </a:lnTo>
                <a:lnTo>
                  <a:pt x="617496" y="1153882"/>
                </a:lnTo>
                <a:lnTo>
                  <a:pt x="599909" y="1199988"/>
                </a:lnTo>
                <a:lnTo>
                  <a:pt x="579752" y="1245029"/>
                </a:lnTo>
                <a:lnTo>
                  <a:pt x="557063" y="1288914"/>
                </a:lnTo>
                <a:lnTo>
                  <a:pt x="531877" y="1331551"/>
                </a:lnTo>
                <a:lnTo>
                  <a:pt x="504232" y="1372849"/>
                </a:lnTo>
                <a:lnTo>
                  <a:pt x="474163" y="1412716"/>
                </a:lnTo>
                <a:lnTo>
                  <a:pt x="441707" y="1451061"/>
                </a:lnTo>
                <a:lnTo>
                  <a:pt x="406901" y="1487792"/>
                </a:lnTo>
                <a:lnTo>
                  <a:pt x="370171" y="1522598"/>
                </a:lnTo>
                <a:lnTo>
                  <a:pt x="331826" y="1555053"/>
                </a:lnTo>
                <a:lnTo>
                  <a:pt x="291959" y="1585122"/>
                </a:lnTo>
                <a:lnTo>
                  <a:pt x="250661" y="1612768"/>
                </a:lnTo>
                <a:lnTo>
                  <a:pt x="208024" y="1637953"/>
                </a:lnTo>
                <a:lnTo>
                  <a:pt x="164139" y="1660643"/>
                </a:lnTo>
                <a:lnTo>
                  <a:pt x="119098" y="1680799"/>
                </a:lnTo>
                <a:lnTo>
                  <a:pt x="72992" y="1698387"/>
                </a:lnTo>
                <a:lnTo>
                  <a:pt x="25913" y="1713368"/>
                </a:lnTo>
                <a:lnTo>
                  <a:pt x="0" y="17200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597850" y="86227"/>
            <a:ext cx="2047875" cy="1486535"/>
          </a:xfrm>
          <a:custGeom>
            <a:avLst/>
            <a:gdLst/>
            <a:ahLst/>
            <a:cxnLst/>
            <a:rect l="l" t="t" r="r" b="b"/>
            <a:pathLst>
              <a:path w="2047875" h="1486535">
                <a:moveTo>
                  <a:pt x="39140" y="78562"/>
                </a:moveTo>
                <a:lnTo>
                  <a:pt x="23989" y="75447"/>
                </a:lnTo>
                <a:lnTo>
                  <a:pt x="11539" y="66982"/>
                </a:lnTo>
                <a:lnTo>
                  <a:pt x="3104" y="54486"/>
                </a:lnTo>
                <a:lnTo>
                  <a:pt x="0" y="39281"/>
                </a:lnTo>
                <a:lnTo>
                  <a:pt x="3104" y="24076"/>
                </a:lnTo>
                <a:lnTo>
                  <a:pt x="11539" y="11580"/>
                </a:lnTo>
                <a:lnTo>
                  <a:pt x="23989" y="3115"/>
                </a:lnTo>
                <a:lnTo>
                  <a:pt x="39140" y="0"/>
                </a:lnTo>
                <a:lnTo>
                  <a:pt x="54707" y="3115"/>
                </a:lnTo>
                <a:lnTo>
                  <a:pt x="67296" y="11580"/>
                </a:lnTo>
                <a:lnTo>
                  <a:pt x="75592" y="24076"/>
                </a:lnTo>
                <a:lnTo>
                  <a:pt x="78281" y="39281"/>
                </a:lnTo>
                <a:lnTo>
                  <a:pt x="75177" y="54486"/>
                </a:lnTo>
                <a:lnTo>
                  <a:pt x="66742" y="66982"/>
                </a:lnTo>
                <a:lnTo>
                  <a:pt x="54291" y="75447"/>
                </a:lnTo>
                <a:lnTo>
                  <a:pt x="39140" y="78562"/>
                </a:lnTo>
                <a:close/>
              </a:path>
              <a:path w="2047875" h="1486535">
                <a:moveTo>
                  <a:pt x="531723" y="78562"/>
                </a:moveTo>
                <a:lnTo>
                  <a:pt x="516572" y="75447"/>
                </a:lnTo>
                <a:lnTo>
                  <a:pt x="504122" y="66982"/>
                </a:lnTo>
                <a:lnTo>
                  <a:pt x="495687" y="54486"/>
                </a:lnTo>
                <a:lnTo>
                  <a:pt x="492582" y="39281"/>
                </a:lnTo>
                <a:lnTo>
                  <a:pt x="495687" y="24076"/>
                </a:lnTo>
                <a:lnTo>
                  <a:pt x="504122" y="11580"/>
                </a:lnTo>
                <a:lnTo>
                  <a:pt x="516572" y="3115"/>
                </a:lnTo>
                <a:lnTo>
                  <a:pt x="531723" y="0"/>
                </a:lnTo>
                <a:lnTo>
                  <a:pt x="546874" y="3115"/>
                </a:lnTo>
                <a:lnTo>
                  <a:pt x="559325" y="11580"/>
                </a:lnTo>
                <a:lnTo>
                  <a:pt x="567760" y="24076"/>
                </a:lnTo>
                <a:lnTo>
                  <a:pt x="570864" y="39281"/>
                </a:lnTo>
                <a:lnTo>
                  <a:pt x="567760" y="54486"/>
                </a:lnTo>
                <a:lnTo>
                  <a:pt x="559325" y="66982"/>
                </a:lnTo>
                <a:lnTo>
                  <a:pt x="546874" y="75447"/>
                </a:lnTo>
                <a:lnTo>
                  <a:pt x="531723" y="78562"/>
                </a:lnTo>
                <a:close/>
              </a:path>
              <a:path w="2047875" h="1486535">
                <a:moveTo>
                  <a:pt x="1023568" y="78562"/>
                </a:moveTo>
                <a:lnTo>
                  <a:pt x="1008417" y="75447"/>
                </a:lnTo>
                <a:lnTo>
                  <a:pt x="995966" y="66982"/>
                </a:lnTo>
                <a:lnTo>
                  <a:pt x="987531" y="54486"/>
                </a:lnTo>
                <a:lnTo>
                  <a:pt x="984427" y="39281"/>
                </a:lnTo>
                <a:lnTo>
                  <a:pt x="987531" y="24076"/>
                </a:lnTo>
                <a:lnTo>
                  <a:pt x="995966" y="11580"/>
                </a:lnTo>
                <a:lnTo>
                  <a:pt x="1008417" y="3115"/>
                </a:lnTo>
                <a:lnTo>
                  <a:pt x="1023568" y="0"/>
                </a:lnTo>
                <a:lnTo>
                  <a:pt x="1039134" y="3115"/>
                </a:lnTo>
                <a:lnTo>
                  <a:pt x="1051723" y="11580"/>
                </a:lnTo>
                <a:lnTo>
                  <a:pt x="1060020" y="24076"/>
                </a:lnTo>
                <a:lnTo>
                  <a:pt x="1062709" y="39281"/>
                </a:lnTo>
                <a:lnTo>
                  <a:pt x="1059604" y="54486"/>
                </a:lnTo>
                <a:lnTo>
                  <a:pt x="1051169" y="66982"/>
                </a:lnTo>
                <a:lnTo>
                  <a:pt x="1038719" y="75447"/>
                </a:lnTo>
                <a:lnTo>
                  <a:pt x="1023568" y="78562"/>
                </a:lnTo>
                <a:close/>
              </a:path>
              <a:path w="2047875" h="1486535">
                <a:moveTo>
                  <a:pt x="1516151" y="78562"/>
                </a:moveTo>
                <a:lnTo>
                  <a:pt x="1501000" y="75447"/>
                </a:lnTo>
                <a:lnTo>
                  <a:pt x="1488549" y="66982"/>
                </a:lnTo>
                <a:lnTo>
                  <a:pt x="1480114" y="54486"/>
                </a:lnTo>
                <a:lnTo>
                  <a:pt x="1477010" y="39281"/>
                </a:lnTo>
                <a:lnTo>
                  <a:pt x="1480114" y="24076"/>
                </a:lnTo>
                <a:lnTo>
                  <a:pt x="1488549" y="11580"/>
                </a:lnTo>
                <a:lnTo>
                  <a:pt x="1501000" y="3115"/>
                </a:lnTo>
                <a:lnTo>
                  <a:pt x="1516151" y="0"/>
                </a:lnTo>
                <a:lnTo>
                  <a:pt x="1531613" y="3115"/>
                </a:lnTo>
                <a:lnTo>
                  <a:pt x="1544029" y="11580"/>
                </a:lnTo>
                <a:lnTo>
                  <a:pt x="1552291" y="24076"/>
                </a:lnTo>
                <a:lnTo>
                  <a:pt x="1555292" y="39281"/>
                </a:lnTo>
                <a:lnTo>
                  <a:pt x="1552188" y="54486"/>
                </a:lnTo>
                <a:lnTo>
                  <a:pt x="1543752" y="66982"/>
                </a:lnTo>
                <a:lnTo>
                  <a:pt x="1531302" y="75447"/>
                </a:lnTo>
                <a:lnTo>
                  <a:pt x="1516151" y="78562"/>
                </a:lnTo>
                <a:close/>
              </a:path>
              <a:path w="2047875" h="1486535">
                <a:moveTo>
                  <a:pt x="2008734" y="78562"/>
                </a:moveTo>
                <a:lnTo>
                  <a:pt x="1993583" y="75447"/>
                </a:lnTo>
                <a:lnTo>
                  <a:pt x="1981132" y="66982"/>
                </a:lnTo>
                <a:lnTo>
                  <a:pt x="1972697" y="54486"/>
                </a:lnTo>
                <a:lnTo>
                  <a:pt x="1969593" y="39281"/>
                </a:lnTo>
                <a:lnTo>
                  <a:pt x="1972697" y="24076"/>
                </a:lnTo>
                <a:lnTo>
                  <a:pt x="1981132" y="11580"/>
                </a:lnTo>
                <a:lnTo>
                  <a:pt x="1993583" y="3115"/>
                </a:lnTo>
                <a:lnTo>
                  <a:pt x="2008734" y="0"/>
                </a:lnTo>
                <a:lnTo>
                  <a:pt x="2023885" y="3115"/>
                </a:lnTo>
                <a:lnTo>
                  <a:pt x="2036335" y="11580"/>
                </a:lnTo>
                <a:lnTo>
                  <a:pt x="2044770" y="24076"/>
                </a:lnTo>
                <a:lnTo>
                  <a:pt x="2047874" y="39281"/>
                </a:lnTo>
                <a:lnTo>
                  <a:pt x="2044770" y="54486"/>
                </a:lnTo>
                <a:lnTo>
                  <a:pt x="2036335" y="66982"/>
                </a:lnTo>
                <a:lnTo>
                  <a:pt x="2023885" y="75447"/>
                </a:lnTo>
                <a:lnTo>
                  <a:pt x="2008734" y="78562"/>
                </a:lnTo>
                <a:close/>
              </a:path>
              <a:path w="2047875" h="1486535">
                <a:moveTo>
                  <a:pt x="39140" y="547716"/>
                </a:moveTo>
                <a:lnTo>
                  <a:pt x="23989" y="544601"/>
                </a:lnTo>
                <a:lnTo>
                  <a:pt x="11539" y="536135"/>
                </a:lnTo>
                <a:lnTo>
                  <a:pt x="3104" y="523640"/>
                </a:lnTo>
                <a:lnTo>
                  <a:pt x="0" y="508435"/>
                </a:lnTo>
                <a:lnTo>
                  <a:pt x="3104" y="493229"/>
                </a:lnTo>
                <a:lnTo>
                  <a:pt x="11539" y="480734"/>
                </a:lnTo>
                <a:lnTo>
                  <a:pt x="23989" y="472268"/>
                </a:lnTo>
                <a:lnTo>
                  <a:pt x="39140" y="469153"/>
                </a:lnTo>
                <a:lnTo>
                  <a:pt x="54707" y="472268"/>
                </a:lnTo>
                <a:lnTo>
                  <a:pt x="67296" y="480734"/>
                </a:lnTo>
                <a:lnTo>
                  <a:pt x="75592" y="493229"/>
                </a:lnTo>
                <a:lnTo>
                  <a:pt x="78281" y="508435"/>
                </a:lnTo>
                <a:lnTo>
                  <a:pt x="75177" y="523640"/>
                </a:lnTo>
                <a:lnTo>
                  <a:pt x="66742" y="536135"/>
                </a:lnTo>
                <a:lnTo>
                  <a:pt x="54291" y="544601"/>
                </a:lnTo>
                <a:lnTo>
                  <a:pt x="39140" y="547716"/>
                </a:lnTo>
                <a:close/>
              </a:path>
              <a:path w="2047875" h="1486535">
                <a:moveTo>
                  <a:pt x="531723" y="547716"/>
                </a:moveTo>
                <a:lnTo>
                  <a:pt x="516572" y="544601"/>
                </a:lnTo>
                <a:lnTo>
                  <a:pt x="504122" y="536135"/>
                </a:lnTo>
                <a:lnTo>
                  <a:pt x="495687" y="523640"/>
                </a:lnTo>
                <a:lnTo>
                  <a:pt x="492582" y="508435"/>
                </a:lnTo>
                <a:lnTo>
                  <a:pt x="495687" y="493229"/>
                </a:lnTo>
                <a:lnTo>
                  <a:pt x="504122" y="480734"/>
                </a:lnTo>
                <a:lnTo>
                  <a:pt x="516572" y="472268"/>
                </a:lnTo>
                <a:lnTo>
                  <a:pt x="531723" y="469153"/>
                </a:lnTo>
                <a:lnTo>
                  <a:pt x="546874" y="472268"/>
                </a:lnTo>
                <a:lnTo>
                  <a:pt x="559325" y="480734"/>
                </a:lnTo>
                <a:lnTo>
                  <a:pt x="567760" y="493229"/>
                </a:lnTo>
                <a:lnTo>
                  <a:pt x="570864" y="508435"/>
                </a:lnTo>
                <a:lnTo>
                  <a:pt x="567760" y="523640"/>
                </a:lnTo>
                <a:lnTo>
                  <a:pt x="559325" y="536135"/>
                </a:lnTo>
                <a:lnTo>
                  <a:pt x="546874" y="544601"/>
                </a:lnTo>
                <a:lnTo>
                  <a:pt x="531723" y="547716"/>
                </a:lnTo>
                <a:close/>
              </a:path>
              <a:path w="2047875" h="1486535">
                <a:moveTo>
                  <a:pt x="1024306" y="547716"/>
                </a:moveTo>
                <a:lnTo>
                  <a:pt x="1009155" y="544601"/>
                </a:lnTo>
                <a:lnTo>
                  <a:pt x="996705" y="536135"/>
                </a:lnTo>
                <a:lnTo>
                  <a:pt x="988269" y="523640"/>
                </a:lnTo>
                <a:lnTo>
                  <a:pt x="985165" y="508435"/>
                </a:lnTo>
                <a:lnTo>
                  <a:pt x="988270" y="493229"/>
                </a:lnTo>
                <a:lnTo>
                  <a:pt x="996705" y="480734"/>
                </a:lnTo>
                <a:lnTo>
                  <a:pt x="1009155" y="472268"/>
                </a:lnTo>
                <a:lnTo>
                  <a:pt x="1024306" y="469153"/>
                </a:lnTo>
                <a:lnTo>
                  <a:pt x="1039457" y="472268"/>
                </a:lnTo>
                <a:lnTo>
                  <a:pt x="1051908" y="480734"/>
                </a:lnTo>
                <a:lnTo>
                  <a:pt x="1060343" y="493229"/>
                </a:lnTo>
                <a:lnTo>
                  <a:pt x="1063447" y="508435"/>
                </a:lnTo>
                <a:lnTo>
                  <a:pt x="1060343" y="523640"/>
                </a:lnTo>
                <a:lnTo>
                  <a:pt x="1051908" y="536135"/>
                </a:lnTo>
                <a:lnTo>
                  <a:pt x="1039457" y="544601"/>
                </a:lnTo>
                <a:lnTo>
                  <a:pt x="1024306" y="547716"/>
                </a:lnTo>
                <a:close/>
              </a:path>
              <a:path w="2047875" h="1486535">
                <a:moveTo>
                  <a:pt x="1516151" y="547716"/>
                </a:moveTo>
                <a:lnTo>
                  <a:pt x="1501000" y="544601"/>
                </a:lnTo>
                <a:lnTo>
                  <a:pt x="1488549" y="536135"/>
                </a:lnTo>
                <a:lnTo>
                  <a:pt x="1480114" y="523640"/>
                </a:lnTo>
                <a:lnTo>
                  <a:pt x="1477010" y="508435"/>
                </a:lnTo>
                <a:lnTo>
                  <a:pt x="1480114" y="493229"/>
                </a:lnTo>
                <a:lnTo>
                  <a:pt x="1488549" y="480734"/>
                </a:lnTo>
                <a:lnTo>
                  <a:pt x="1501000" y="472268"/>
                </a:lnTo>
                <a:lnTo>
                  <a:pt x="1516151" y="469153"/>
                </a:lnTo>
                <a:lnTo>
                  <a:pt x="1531613" y="472268"/>
                </a:lnTo>
                <a:lnTo>
                  <a:pt x="1544029" y="480734"/>
                </a:lnTo>
                <a:lnTo>
                  <a:pt x="1552291" y="493229"/>
                </a:lnTo>
                <a:lnTo>
                  <a:pt x="1555292" y="508435"/>
                </a:lnTo>
                <a:lnTo>
                  <a:pt x="1552188" y="523640"/>
                </a:lnTo>
                <a:lnTo>
                  <a:pt x="1543752" y="536135"/>
                </a:lnTo>
                <a:lnTo>
                  <a:pt x="1531302" y="544601"/>
                </a:lnTo>
                <a:lnTo>
                  <a:pt x="1516151" y="547716"/>
                </a:lnTo>
                <a:close/>
              </a:path>
              <a:path w="2047875" h="1486535">
                <a:moveTo>
                  <a:pt x="2008734" y="547716"/>
                </a:moveTo>
                <a:lnTo>
                  <a:pt x="1993583" y="544601"/>
                </a:lnTo>
                <a:lnTo>
                  <a:pt x="1981132" y="536135"/>
                </a:lnTo>
                <a:lnTo>
                  <a:pt x="1972697" y="523640"/>
                </a:lnTo>
                <a:lnTo>
                  <a:pt x="1969593" y="508435"/>
                </a:lnTo>
                <a:lnTo>
                  <a:pt x="1972697" y="493229"/>
                </a:lnTo>
                <a:lnTo>
                  <a:pt x="1981132" y="480734"/>
                </a:lnTo>
                <a:lnTo>
                  <a:pt x="1993583" y="472268"/>
                </a:lnTo>
                <a:lnTo>
                  <a:pt x="2008734" y="469153"/>
                </a:lnTo>
                <a:lnTo>
                  <a:pt x="2023885" y="472268"/>
                </a:lnTo>
                <a:lnTo>
                  <a:pt x="2036335" y="480734"/>
                </a:lnTo>
                <a:lnTo>
                  <a:pt x="2044770" y="493229"/>
                </a:lnTo>
                <a:lnTo>
                  <a:pt x="2047874" y="508435"/>
                </a:lnTo>
                <a:lnTo>
                  <a:pt x="2044770" y="523640"/>
                </a:lnTo>
                <a:lnTo>
                  <a:pt x="2036335" y="536135"/>
                </a:lnTo>
                <a:lnTo>
                  <a:pt x="2023885" y="544601"/>
                </a:lnTo>
                <a:lnTo>
                  <a:pt x="2008734" y="547716"/>
                </a:lnTo>
                <a:close/>
              </a:path>
              <a:path w="2047875" h="1486535">
                <a:moveTo>
                  <a:pt x="39879" y="1003529"/>
                </a:moveTo>
                <a:lnTo>
                  <a:pt x="24728" y="1000413"/>
                </a:lnTo>
                <a:lnTo>
                  <a:pt x="12277" y="991948"/>
                </a:lnTo>
                <a:lnTo>
                  <a:pt x="3842" y="979453"/>
                </a:lnTo>
                <a:lnTo>
                  <a:pt x="738" y="964247"/>
                </a:lnTo>
                <a:lnTo>
                  <a:pt x="3842" y="949042"/>
                </a:lnTo>
                <a:lnTo>
                  <a:pt x="12277" y="936546"/>
                </a:lnTo>
                <a:lnTo>
                  <a:pt x="24728" y="928081"/>
                </a:lnTo>
                <a:lnTo>
                  <a:pt x="39879" y="924966"/>
                </a:lnTo>
                <a:lnTo>
                  <a:pt x="55030" y="928081"/>
                </a:lnTo>
                <a:lnTo>
                  <a:pt x="67480" y="936546"/>
                </a:lnTo>
                <a:lnTo>
                  <a:pt x="75916" y="949042"/>
                </a:lnTo>
                <a:lnTo>
                  <a:pt x="79020" y="964247"/>
                </a:lnTo>
                <a:lnTo>
                  <a:pt x="75916" y="979453"/>
                </a:lnTo>
                <a:lnTo>
                  <a:pt x="67480" y="991948"/>
                </a:lnTo>
                <a:lnTo>
                  <a:pt x="55030" y="1000413"/>
                </a:lnTo>
                <a:lnTo>
                  <a:pt x="39879" y="1003529"/>
                </a:lnTo>
                <a:close/>
              </a:path>
              <a:path w="2047875" h="1486535">
                <a:moveTo>
                  <a:pt x="531723" y="1003529"/>
                </a:moveTo>
                <a:lnTo>
                  <a:pt x="516572" y="1000413"/>
                </a:lnTo>
                <a:lnTo>
                  <a:pt x="504122" y="991948"/>
                </a:lnTo>
                <a:lnTo>
                  <a:pt x="495687" y="979453"/>
                </a:lnTo>
                <a:lnTo>
                  <a:pt x="492582" y="964247"/>
                </a:lnTo>
                <a:lnTo>
                  <a:pt x="495687" y="949042"/>
                </a:lnTo>
                <a:lnTo>
                  <a:pt x="504122" y="936546"/>
                </a:lnTo>
                <a:lnTo>
                  <a:pt x="516572" y="928081"/>
                </a:lnTo>
                <a:lnTo>
                  <a:pt x="531723" y="924966"/>
                </a:lnTo>
                <a:lnTo>
                  <a:pt x="547186" y="928081"/>
                </a:lnTo>
                <a:lnTo>
                  <a:pt x="559602" y="936546"/>
                </a:lnTo>
                <a:lnTo>
                  <a:pt x="567864" y="949042"/>
                </a:lnTo>
                <a:lnTo>
                  <a:pt x="570864" y="964247"/>
                </a:lnTo>
                <a:lnTo>
                  <a:pt x="567760" y="979453"/>
                </a:lnTo>
                <a:lnTo>
                  <a:pt x="559325" y="991948"/>
                </a:lnTo>
                <a:lnTo>
                  <a:pt x="546874" y="1000413"/>
                </a:lnTo>
                <a:lnTo>
                  <a:pt x="531723" y="1003529"/>
                </a:lnTo>
                <a:close/>
              </a:path>
              <a:path w="2047875" h="1486535">
                <a:moveTo>
                  <a:pt x="1024306" y="1003529"/>
                </a:moveTo>
                <a:lnTo>
                  <a:pt x="1009155" y="1000413"/>
                </a:lnTo>
                <a:lnTo>
                  <a:pt x="996705" y="991948"/>
                </a:lnTo>
                <a:lnTo>
                  <a:pt x="988269" y="979453"/>
                </a:lnTo>
                <a:lnTo>
                  <a:pt x="985165" y="964247"/>
                </a:lnTo>
                <a:lnTo>
                  <a:pt x="988270" y="949042"/>
                </a:lnTo>
                <a:lnTo>
                  <a:pt x="996705" y="936546"/>
                </a:lnTo>
                <a:lnTo>
                  <a:pt x="1009155" y="928081"/>
                </a:lnTo>
                <a:lnTo>
                  <a:pt x="1024306" y="924966"/>
                </a:lnTo>
                <a:lnTo>
                  <a:pt x="1039457" y="928081"/>
                </a:lnTo>
                <a:lnTo>
                  <a:pt x="1051908" y="936546"/>
                </a:lnTo>
                <a:lnTo>
                  <a:pt x="1060343" y="949042"/>
                </a:lnTo>
                <a:lnTo>
                  <a:pt x="1063447" y="964247"/>
                </a:lnTo>
                <a:lnTo>
                  <a:pt x="1060343" y="979453"/>
                </a:lnTo>
                <a:lnTo>
                  <a:pt x="1051908" y="991948"/>
                </a:lnTo>
                <a:lnTo>
                  <a:pt x="1039457" y="1000413"/>
                </a:lnTo>
                <a:lnTo>
                  <a:pt x="1024306" y="1003529"/>
                </a:lnTo>
                <a:close/>
              </a:path>
              <a:path w="2047875" h="1486535">
                <a:moveTo>
                  <a:pt x="1516151" y="1003529"/>
                </a:moveTo>
                <a:lnTo>
                  <a:pt x="1501000" y="1000413"/>
                </a:lnTo>
                <a:lnTo>
                  <a:pt x="1488549" y="991948"/>
                </a:lnTo>
                <a:lnTo>
                  <a:pt x="1480114" y="979453"/>
                </a:lnTo>
                <a:lnTo>
                  <a:pt x="1477010" y="964247"/>
                </a:lnTo>
                <a:lnTo>
                  <a:pt x="1480114" y="949042"/>
                </a:lnTo>
                <a:lnTo>
                  <a:pt x="1488549" y="936546"/>
                </a:lnTo>
                <a:lnTo>
                  <a:pt x="1501000" y="928081"/>
                </a:lnTo>
                <a:lnTo>
                  <a:pt x="1516151" y="924966"/>
                </a:lnTo>
                <a:lnTo>
                  <a:pt x="1531717" y="928081"/>
                </a:lnTo>
                <a:lnTo>
                  <a:pt x="1544306" y="936546"/>
                </a:lnTo>
                <a:lnTo>
                  <a:pt x="1552603" y="949042"/>
                </a:lnTo>
                <a:lnTo>
                  <a:pt x="1555292" y="964247"/>
                </a:lnTo>
                <a:lnTo>
                  <a:pt x="1552188" y="979453"/>
                </a:lnTo>
                <a:lnTo>
                  <a:pt x="1543752" y="991948"/>
                </a:lnTo>
                <a:lnTo>
                  <a:pt x="1531302" y="1000413"/>
                </a:lnTo>
                <a:lnTo>
                  <a:pt x="1516151" y="1003529"/>
                </a:lnTo>
                <a:close/>
              </a:path>
              <a:path w="2047875" h="1486535">
                <a:moveTo>
                  <a:pt x="2008734" y="1003529"/>
                </a:moveTo>
                <a:lnTo>
                  <a:pt x="1993583" y="1000413"/>
                </a:lnTo>
                <a:lnTo>
                  <a:pt x="1981132" y="991948"/>
                </a:lnTo>
                <a:lnTo>
                  <a:pt x="1972697" y="979453"/>
                </a:lnTo>
                <a:lnTo>
                  <a:pt x="1969593" y="964247"/>
                </a:lnTo>
                <a:lnTo>
                  <a:pt x="1972697" y="949042"/>
                </a:lnTo>
                <a:lnTo>
                  <a:pt x="1981132" y="936546"/>
                </a:lnTo>
                <a:lnTo>
                  <a:pt x="1993583" y="928081"/>
                </a:lnTo>
                <a:lnTo>
                  <a:pt x="2008734" y="924966"/>
                </a:lnTo>
                <a:lnTo>
                  <a:pt x="2023885" y="928081"/>
                </a:lnTo>
                <a:lnTo>
                  <a:pt x="2036335" y="936546"/>
                </a:lnTo>
                <a:lnTo>
                  <a:pt x="2044770" y="949042"/>
                </a:lnTo>
                <a:lnTo>
                  <a:pt x="2047874" y="964247"/>
                </a:lnTo>
                <a:lnTo>
                  <a:pt x="2044770" y="979453"/>
                </a:lnTo>
                <a:lnTo>
                  <a:pt x="2036335" y="991948"/>
                </a:lnTo>
                <a:lnTo>
                  <a:pt x="2023885" y="1000413"/>
                </a:lnTo>
                <a:lnTo>
                  <a:pt x="2008734" y="1003529"/>
                </a:lnTo>
                <a:close/>
              </a:path>
              <a:path w="2047875" h="1486535">
                <a:moveTo>
                  <a:pt x="39879" y="1486023"/>
                </a:moveTo>
                <a:lnTo>
                  <a:pt x="24728" y="1482908"/>
                </a:lnTo>
                <a:lnTo>
                  <a:pt x="12277" y="1474442"/>
                </a:lnTo>
                <a:lnTo>
                  <a:pt x="3842" y="1461947"/>
                </a:lnTo>
                <a:lnTo>
                  <a:pt x="738" y="1446742"/>
                </a:lnTo>
                <a:lnTo>
                  <a:pt x="3842" y="1431536"/>
                </a:lnTo>
                <a:lnTo>
                  <a:pt x="12277" y="1419041"/>
                </a:lnTo>
                <a:lnTo>
                  <a:pt x="24728" y="1410575"/>
                </a:lnTo>
                <a:lnTo>
                  <a:pt x="39879" y="1407460"/>
                </a:lnTo>
                <a:lnTo>
                  <a:pt x="55030" y="1410575"/>
                </a:lnTo>
                <a:lnTo>
                  <a:pt x="67480" y="1419041"/>
                </a:lnTo>
                <a:lnTo>
                  <a:pt x="75916" y="1431536"/>
                </a:lnTo>
                <a:lnTo>
                  <a:pt x="79020" y="1446742"/>
                </a:lnTo>
                <a:lnTo>
                  <a:pt x="75916" y="1461947"/>
                </a:lnTo>
                <a:lnTo>
                  <a:pt x="67480" y="1474442"/>
                </a:lnTo>
                <a:lnTo>
                  <a:pt x="55030" y="1482908"/>
                </a:lnTo>
                <a:lnTo>
                  <a:pt x="39879" y="1486023"/>
                </a:lnTo>
                <a:close/>
              </a:path>
              <a:path w="2047875" h="1486535">
                <a:moveTo>
                  <a:pt x="531723" y="1486023"/>
                </a:moveTo>
                <a:lnTo>
                  <a:pt x="516572" y="1482908"/>
                </a:lnTo>
                <a:lnTo>
                  <a:pt x="504122" y="1474442"/>
                </a:lnTo>
                <a:lnTo>
                  <a:pt x="495687" y="1461947"/>
                </a:lnTo>
                <a:lnTo>
                  <a:pt x="492582" y="1446742"/>
                </a:lnTo>
                <a:lnTo>
                  <a:pt x="495687" y="1431536"/>
                </a:lnTo>
                <a:lnTo>
                  <a:pt x="504122" y="1419041"/>
                </a:lnTo>
                <a:lnTo>
                  <a:pt x="516572" y="1410575"/>
                </a:lnTo>
                <a:lnTo>
                  <a:pt x="531723" y="1407460"/>
                </a:lnTo>
                <a:lnTo>
                  <a:pt x="547290" y="1410575"/>
                </a:lnTo>
                <a:lnTo>
                  <a:pt x="559879" y="1419041"/>
                </a:lnTo>
                <a:lnTo>
                  <a:pt x="568175" y="1431536"/>
                </a:lnTo>
                <a:lnTo>
                  <a:pt x="570864" y="1446742"/>
                </a:lnTo>
                <a:lnTo>
                  <a:pt x="567760" y="1461947"/>
                </a:lnTo>
                <a:lnTo>
                  <a:pt x="559325" y="1474442"/>
                </a:lnTo>
                <a:lnTo>
                  <a:pt x="546874" y="1482908"/>
                </a:lnTo>
                <a:lnTo>
                  <a:pt x="531723" y="1486023"/>
                </a:lnTo>
                <a:close/>
              </a:path>
              <a:path w="2047875" h="1486535">
                <a:moveTo>
                  <a:pt x="1024306" y="1486023"/>
                </a:moveTo>
                <a:lnTo>
                  <a:pt x="1009155" y="1482908"/>
                </a:lnTo>
                <a:lnTo>
                  <a:pt x="996705" y="1474442"/>
                </a:lnTo>
                <a:lnTo>
                  <a:pt x="988269" y="1461947"/>
                </a:lnTo>
                <a:lnTo>
                  <a:pt x="985165" y="1446742"/>
                </a:lnTo>
                <a:lnTo>
                  <a:pt x="988270" y="1431536"/>
                </a:lnTo>
                <a:lnTo>
                  <a:pt x="996705" y="1419041"/>
                </a:lnTo>
                <a:lnTo>
                  <a:pt x="1009155" y="1410575"/>
                </a:lnTo>
                <a:lnTo>
                  <a:pt x="1024306" y="1407460"/>
                </a:lnTo>
                <a:lnTo>
                  <a:pt x="1039457" y="1410575"/>
                </a:lnTo>
                <a:lnTo>
                  <a:pt x="1051908" y="1419041"/>
                </a:lnTo>
                <a:lnTo>
                  <a:pt x="1060343" y="1431536"/>
                </a:lnTo>
                <a:lnTo>
                  <a:pt x="1063447" y="1446742"/>
                </a:lnTo>
                <a:lnTo>
                  <a:pt x="1060343" y="1461947"/>
                </a:lnTo>
                <a:lnTo>
                  <a:pt x="1051908" y="1474442"/>
                </a:lnTo>
                <a:lnTo>
                  <a:pt x="1039457" y="1482908"/>
                </a:lnTo>
                <a:lnTo>
                  <a:pt x="1024306" y="1486023"/>
                </a:lnTo>
                <a:close/>
              </a:path>
              <a:path w="2047875" h="1486535">
                <a:moveTo>
                  <a:pt x="1516151" y="1486023"/>
                </a:moveTo>
                <a:lnTo>
                  <a:pt x="1501000" y="1482908"/>
                </a:lnTo>
                <a:lnTo>
                  <a:pt x="1488549" y="1474442"/>
                </a:lnTo>
                <a:lnTo>
                  <a:pt x="1480114" y="1461947"/>
                </a:lnTo>
                <a:lnTo>
                  <a:pt x="1477010" y="1446742"/>
                </a:lnTo>
                <a:lnTo>
                  <a:pt x="1480114" y="1431536"/>
                </a:lnTo>
                <a:lnTo>
                  <a:pt x="1488549" y="1419041"/>
                </a:lnTo>
                <a:lnTo>
                  <a:pt x="1501000" y="1410575"/>
                </a:lnTo>
                <a:lnTo>
                  <a:pt x="1516151" y="1407460"/>
                </a:lnTo>
                <a:lnTo>
                  <a:pt x="1531717" y="1410575"/>
                </a:lnTo>
                <a:lnTo>
                  <a:pt x="1544306" y="1419041"/>
                </a:lnTo>
                <a:lnTo>
                  <a:pt x="1552603" y="1431536"/>
                </a:lnTo>
                <a:lnTo>
                  <a:pt x="1555292" y="1446742"/>
                </a:lnTo>
                <a:lnTo>
                  <a:pt x="1552188" y="1461947"/>
                </a:lnTo>
                <a:lnTo>
                  <a:pt x="1543752" y="1474442"/>
                </a:lnTo>
                <a:lnTo>
                  <a:pt x="1531302" y="1482908"/>
                </a:lnTo>
                <a:lnTo>
                  <a:pt x="1516151" y="1486023"/>
                </a:lnTo>
                <a:close/>
              </a:path>
              <a:path w="2047875" h="1486535">
                <a:moveTo>
                  <a:pt x="2008734" y="1486023"/>
                </a:moveTo>
                <a:lnTo>
                  <a:pt x="1993583" y="1482908"/>
                </a:lnTo>
                <a:lnTo>
                  <a:pt x="1981132" y="1474442"/>
                </a:lnTo>
                <a:lnTo>
                  <a:pt x="1972697" y="1461947"/>
                </a:lnTo>
                <a:lnTo>
                  <a:pt x="1969593" y="1446742"/>
                </a:lnTo>
                <a:lnTo>
                  <a:pt x="1972697" y="1431536"/>
                </a:lnTo>
                <a:lnTo>
                  <a:pt x="1981132" y="1419041"/>
                </a:lnTo>
                <a:lnTo>
                  <a:pt x="1993583" y="1410575"/>
                </a:lnTo>
                <a:lnTo>
                  <a:pt x="2008734" y="1407460"/>
                </a:lnTo>
                <a:lnTo>
                  <a:pt x="2023885" y="1410575"/>
                </a:lnTo>
                <a:lnTo>
                  <a:pt x="2036335" y="1419041"/>
                </a:lnTo>
                <a:lnTo>
                  <a:pt x="2044770" y="1431536"/>
                </a:lnTo>
                <a:lnTo>
                  <a:pt x="2047874" y="1446742"/>
                </a:lnTo>
                <a:lnTo>
                  <a:pt x="2044770" y="1461947"/>
                </a:lnTo>
                <a:lnTo>
                  <a:pt x="2036335" y="1474442"/>
                </a:lnTo>
                <a:lnTo>
                  <a:pt x="2023885" y="1482908"/>
                </a:lnTo>
                <a:lnTo>
                  <a:pt x="2008734" y="148602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73040" y="1897430"/>
            <a:ext cx="4048760" cy="2025650"/>
          </a:xfrm>
          <a:custGeom>
            <a:avLst/>
            <a:gdLst/>
            <a:ahLst/>
            <a:cxnLst/>
            <a:rect l="l" t="t" r="r" b="b"/>
            <a:pathLst>
              <a:path w="4048759" h="2025650">
                <a:moveTo>
                  <a:pt x="4048290" y="239179"/>
                </a:moveTo>
                <a:lnTo>
                  <a:pt x="4033850" y="169125"/>
                </a:lnTo>
                <a:lnTo>
                  <a:pt x="4014609" y="128701"/>
                </a:lnTo>
                <a:lnTo>
                  <a:pt x="3988968" y="92468"/>
                </a:lnTo>
                <a:lnTo>
                  <a:pt x="3957650" y="61150"/>
                </a:lnTo>
                <a:lnTo>
                  <a:pt x="3921417" y="35509"/>
                </a:lnTo>
                <a:lnTo>
                  <a:pt x="3880993" y="16268"/>
                </a:lnTo>
                <a:lnTo>
                  <a:pt x="3837114" y="4191"/>
                </a:lnTo>
                <a:lnTo>
                  <a:pt x="3790543" y="0"/>
                </a:lnTo>
                <a:lnTo>
                  <a:pt x="259588" y="0"/>
                </a:lnTo>
                <a:lnTo>
                  <a:pt x="213004" y="4191"/>
                </a:lnTo>
                <a:lnTo>
                  <a:pt x="169138" y="16268"/>
                </a:lnTo>
                <a:lnTo>
                  <a:pt x="128714" y="35509"/>
                </a:lnTo>
                <a:lnTo>
                  <a:pt x="92481" y="61150"/>
                </a:lnTo>
                <a:lnTo>
                  <a:pt x="61163" y="92468"/>
                </a:lnTo>
                <a:lnTo>
                  <a:pt x="35521" y="128701"/>
                </a:lnTo>
                <a:lnTo>
                  <a:pt x="16281" y="169125"/>
                </a:lnTo>
                <a:lnTo>
                  <a:pt x="4203" y="213004"/>
                </a:lnTo>
                <a:lnTo>
                  <a:pt x="0" y="259575"/>
                </a:lnTo>
                <a:lnTo>
                  <a:pt x="0" y="1210437"/>
                </a:lnTo>
                <a:lnTo>
                  <a:pt x="4203" y="1257007"/>
                </a:lnTo>
                <a:lnTo>
                  <a:pt x="16281" y="1300873"/>
                </a:lnTo>
                <a:lnTo>
                  <a:pt x="35521" y="1341297"/>
                </a:lnTo>
                <a:lnTo>
                  <a:pt x="61163" y="1377543"/>
                </a:lnTo>
                <a:lnTo>
                  <a:pt x="92481" y="1408849"/>
                </a:lnTo>
                <a:lnTo>
                  <a:pt x="128714" y="1434503"/>
                </a:lnTo>
                <a:lnTo>
                  <a:pt x="169138" y="1453730"/>
                </a:lnTo>
                <a:lnTo>
                  <a:pt x="213004" y="1465821"/>
                </a:lnTo>
                <a:lnTo>
                  <a:pt x="259588" y="1470012"/>
                </a:lnTo>
                <a:lnTo>
                  <a:pt x="2807017" y="1470012"/>
                </a:lnTo>
                <a:lnTo>
                  <a:pt x="3864254" y="2025294"/>
                </a:lnTo>
                <a:lnTo>
                  <a:pt x="3691890" y="1470012"/>
                </a:lnTo>
                <a:lnTo>
                  <a:pt x="3790543" y="1470012"/>
                </a:lnTo>
                <a:lnTo>
                  <a:pt x="3837114" y="1465821"/>
                </a:lnTo>
                <a:lnTo>
                  <a:pt x="3880993" y="1453730"/>
                </a:lnTo>
                <a:lnTo>
                  <a:pt x="3921417" y="1434503"/>
                </a:lnTo>
                <a:lnTo>
                  <a:pt x="3957650" y="1408849"/>
                </a:lnTo>
                <a:lnTo>
                  <a:pt x="3988968" y="1377543"/>
                </a:lnTo>
                <a:lnTo>
                  <a:pt x="4014609" y="1341297"/>
                </a:lnTo>
                <a:lnTo>
                  <a:pt x="4033850" y="1300873"/>
                </a:lnTo>
                <a:lnTo>
                  <a:pt x="4045928" y="1257007"/>
                </a:lnTo>
                <a:lnTo>
                  <a:pt x="4048290" y="1230833"/>
                </a:lnTo>
                <a:lnTo>
                  <a:pt x="4048290" y="239179"/>
                </a:lnTo>
                <a:close/>
              </a:path>
            </a:pathLst>
          </a:custGeom>
          <a:solidFill>
            <a:srgbClr val="385D5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667025" y="2954850"/>
            <a:ext cx="9571355" cy="4773295"/>
            <a:chOff x="667025" y="2954850"/>
            <a:chExt cx="9571355" cy="4773295"/>
          </a:xfrm>
        </p:grpSpPr>
        <p:sp>
          <p:nvSpPr>
            <p:cNvPr id="8" name="object 8"/>
            <p:cNvSpPr/>
            <p:nvPr/>
          </p:nvSpPr>
          <p:spPr>
            <a:xfrm>
              <a:off x="667016" y="2954857"/>
              <a:ext cx="5112385" cy="2838450"/>
            </a:xfrm>
            <a:custGeom>
              <a:avLst/>
              <a:gdLst/>
              <a:ahLst/>
              <a:cxnLst/>
              <a:rect l="l" t="t" r="r" b="b"/>
              <a:pathLst>
                <a:path w="5112385" h="2838450">
                  <a:moveTo>
                    <a:pt x="1649628" y="1812391"/>
                  </a:moveTo>
                  <a:lnTo>
                    <a:pt x="1646796" y="1796440"/>
                  </a:lnTo>
                  <a:lnTo>
                    <a:pt x="1638071" y="1783334"/>
                  </a:lnTo>
                  <a:lnTo>
                    <a:pt x="1624850" y="1774444"/>
                  </a:lnTo>
                  <a:lnTo>
                    <a:pt x="1608480" y="1771180"/>
                  </a:lnTo>
                  <a:lnTo>
                    <a:pt x="1592554" y="1774444"/>
                  </a:lnTo>
                  <a:lnTo>
                    <a:pt x="1579473" y="1783334"/>
                  </a:lnTo>
                  <a:lnTo>
                    <a:pt x="1570596" y="1796440"/>
                  </a:lnTo>
                  <a:lnTo>
                    <a:pt x="1567332" y="1812391"/>
                  </a:lnTo>
                  <a:lnTo>
                    <a:pt x="1570596" y="1828342"/>
                  </a:lnTo>
                  <a:lnTo>
                    <a:pt x="1579473" y="1841449"/>
                  </a:lnTo>
                  <a:lnTo>
                    <a:pt x="1592554" y="1850326"/>
                  </a:lnTo>
                  <a:lnTo>
                    <a:pt x="1608480" y="1853603"/>
                  </a:lnTo>
                  <a:lnTo>
                    <a:pt x="1624406" y="1850326"/>
                  </a:lnTo>
                  <a:lnTo>
                    <a:pt x="1637499" y="1841449"/>
                  </a:lnTo>
                  <a:lnTo>
                    <a:pt x="1646364" y="1828342"/>
                  </a:lnTo>
                  <a:lnTo>
                    <a:pt x="1649628" y="1812391"/>
                  </a:lnTo>
                  <a:close/>
                </a:path>
                <a:path w="5112385" h="2838450">
                  <a:moveTo>
                    <a:pt x="1650403" y="2796730"/>
                  </a:moveTo>
                  <a:lnTo>
                    <a:pt x="1647139" y="2780779"/>
                  </a:lnTo>
                  <a:lnTo>
                    <a:pt x="1638274" y="2767673"/>
                  </a:lnTo>
                  <a:lnTo>
                    <a:pt x="1625180" y="2758795"/>
                  </a:lnTo>
                  <a:lnTo>
                    <a:pt x="1609255" y="2755531"/>
                  </a:lnTo>
                  <a:lnTo>
                    <a:pt x="1593329" y="2758795"/>
                  </a:lnTo>
                  <a:lnTo>
                    <a:pt x="1580248" y="2767673"/>
                  </a:lnTo>
                  <a:lnTo>
                    <a:pt x="1571383" y="2780779"/>
                  </a:lnTo>
                  <a:lnTo>
                    <a:pt x="1568119" y="2796730"/>
                  </a:lnTo>
                  <a:lnTo>
                    <a:pt x="1571383" y="2812681"/>
                  </a:lnTo>
                  <a:lnTo>
                    <a:pt x="1580248" y="2825788"/>
                  </a:lnTo>
                  <a:lnTo>
                    <a:pt x="1593329" y="2834678"/>
                  </a:lnTo>
                  <a:lnTo>
                    <a:pt x="1609255" y="2837942"/>
                  </a:lnTo>
                  <a:lnTo>
                    <a:pt x="1625180" y="2834678"/>
                  </a:lnTo>
                  <a:lnTo>
                    <a:pt x="1638274" y="2825788"/>
                  </a:lnTo>
                  <a:lnTo>
                    <a:pt x="1647139" y="2812681"/>
                  </a:lnTo>
                  <a:lnTo>
                    <a:pt x="1650403" y="2796730"/>
                  </a:lnTo>
                  <a:close/>
                </a:path>
                <a:path w="5112385" h="2838450">
                  <a:moveTo>
                    <a:pt x="1650403" y="2290572"/>
                  </a:moveTo>
                  <a:lnTo>
                    <a:pt x="1647139" y="2274620"/>
                  </a:lnTo>
                  <a:lnTo>
                    <a:pt x="1638274" y="2261501"/>
                  </a:lnTo>
                  <a:lnTo>
                    <a:pt x="1625180" y="2252624"/>
                  </a:lnTo>
                  <a:lnTo>
                    <a:pt x="1609255" y="2249360"/>
                  </a:lnTo>
                  <a:lnTo>
                    <a:pt x="1593329" y="2252624"/>
                  </a:lnTo>
                  <a:lnTo>
                    <a:pt x="1580248" y="2261501"/>
                  </a:lnTo>
                  <a:lnTo>
                    <a:pt x="1571383" y="2274620"/>
                  </a:lnTo>
                  <a:lnTo>
                    <a:pt x="1568119" y="2290572"/>
                  </a:lnTo>
                  <a:lnTo>
                    <a:pt x="1571383" y="2306523"/>
                  </a:lnTo>
                  <a:lnTo>
                    <a:pt x="1580248" y="2319629"/>
                  </a:lnTo>
                  <a:lnTo>
                    <a:pt x="1593329" y="2328507"/>
                  </a:lnTo>
                  <a:lnTo>
                    <a:pt x="1609255" y="2331770"/>
                  </a:lnTo>
                  <a:lnTo>
                    <a:pt x="1625180" y="2328507"/>
                  </a:lnTo>
                  <a:lnTo>
                    <a:pt x="1638274" y="2319629"/>
                  </a:lnTo>
                  <a:lnTo>
                    <a:pt x="1647139" y="2306523"/>
                  </a:lnTo>
                  <a:lnTo>
                    <a:pt x="1650403" y="2290572"/>
                  </a:lnTo>
                  <a:close/>
                </a:path>
                <a:path w="5112385" h="2838450">
                  <a:moveTo>
                    <a:pt x="2167407" y="2796730"/>
                  </a:moveTo>
                  <a:lnTo>
                    <a:pt x="2164588" y="2780779"/>
                  </a:lnTo>
                  <a:lnTo>
                    <a:pt x="2155863" y="2767673"/>
                  </a:lnTo>
                  <a:lnTo>
                    <a:pt x="2142629" y="2758795"/>
                  </a:lnTo>
                  <a:lnTo>
                    <a:pt x="2126272" y="2755531"/>
                  </a:lnTo>
                  <a:lnTo>
                    <a:pt x="2110346" y="2758795"/>
                  </a:lnTo>
                  <a:lnTo>
                    <a:pt x="2097252" y="2767673"/>
                  </a:lnTo>
                  <a:lnTo>
                    <a:pt x="2088388" y="2780779"/>
                  </a:lnTo>
                  <a:lnTo>
                    <a:pt x="2085124" y="2796730"/>
                  </a:lnTo>
                  <a:lnTo>
                    <a:pt x="2088388" y="2812681"/>
                  </a:lnTo>
                  <a:lnTo>
                    <a:pt x="2097252" y="2825788"/>
                  </a:lnTo>
                  <a:lnTo>
                    <a:pt x="2110346" y="2834678"/>
                  </a:lnTo>
                  <a:lnTo>
                    <a:pt x="2126272" y="2837942"/>
                  </a:lnTo>
                  <a:lnTo>
                    <a:pt x="2142198" y="2834678"/>
                  </a:lnTo>
                  <a:lnTo>
                    <a:pt x="2155279" y="2825788"/>
                  </a:lnTo>
                  <a:lnTo>
                    <a:pt x="2164143" y="2812681"/>
                  </a:lnTo>
                  <a:lnTo>
                    <a:pt x="2167407" y="2796730"/>
                  </a:lnTo>
                  <a:close/>
                </a:path>
                <a:path w="5112385" h="2838450">
                  <a:moveTo>
                    <a:pt x="2167407" y="2290572"/>
                  </a:moveTo>
                  <a:lnTo>
                    <a:pt x="2164257" y="2274620"/>
                  </a:lnTo>
                  <a:lnTo>
                    <a:pt x="2155571" y="2261501"/>
                  </a:lnTo>
                  <a:lnTo>
                    <a:pt x="2142515" y="2252624"/>
                  </a:lnTo>
                  <a:lnTo>
                    <a:pt x="2126272" y="2249360"/>
                  </a:lnTo>
                  <a:lnTo>
                    <a:pt x="2110346" y="2252624"/>
                  </a:lnTo>
                  <a:lnTo>
                    <a:pt x="2097252" y="2261501"/>
                  </a:lnTo>
                  <a:lnTo>
                    <a:pt x="2088388" y="2274620"/>
                  </a:lnTo>
                  <a:lnTo>
                    <a:pt x="2085124" y="2290572"/>
                  </a:lnTo>
                  <a:lnTo>
                    <a:pt x="2088388" y="2306523"/>
                  </a:lnTo>
                  <a:lnTo>
                    <a:pt x="2097252" y="2319629"/>
                  </a:lnTo>
                  <a:lnTo>
                    <a:pt x="2110346" y="2328507"/>
                  </a:lnTo>
                  <a:lnTo>
                    <a:pt x="2126272" y="2331770"/>
                  </a:lnTo>
                  <a:lnTo>
                    <a:pt x="2142198" y="2328507"/>
                  </a:lnTo>
                  <a:lnTo>
                    <a:pt x="2155279" y="2319629"/>
                  </a:lnTo>
                  <a:lnTo>
                    <a:pt x="2164143" y="2306523"/>
                  </a:lnTo>
                  <a:lnTo>
                    <a:pt x="2167407" y="2290572"/>
                  </a:lnTo>
                  <a:close/>
                </a:path>
                <a:path w="5112385" h="2838450">
                  <a:moveTo>
                    <a:pt x="2167407" y="1812391"/>
                  </a:moveTo>
                  <a:lnTo>
                    <a:pt x="2164143" y="1796440"/>
                  </a:lnTo>
                  <a:lnTo>
                    <a:pt x="2155279" y="1783334"/>
                  </a:lnTo>
                  <a:lnTo>
                    <a:pt x="2142198" y="1774444"/>
                  </a:lnTo>
                  <a:lnTo>
                    <a:pt x="2126272" y="1771180"/>
                  </a:lnTo>
                  <a:lnTo>
                    <a:pt x="2110346" y="1774444"/>
                  </a:lnTo>
                  <a:lnTo>
                    <a:pt x="2097252" y="1783334"/>
                  </a:lnTo>
                  <a:lnTo>
                    <a:pt x="2088388" y="1796440"/>
                  </a:lnTo>
                  <a:lnTo>
                    <a:pt x="2085124" y="1812391"/>
                  </a:lnTo>
                  <a:lnTo>
                    <a:pt x="2088388" y="1828342"/>
                  </a:lnTo>
                  <a:lnTo>
                    <a:pt x="2097252" y="1841449"/>
                  </a:lnTo>
                  <a:lnTo>
                    <a:pt x="2110346" y="1850326"/>
                  </a:lnTo>
                  <a:lnTo>
                    <a:pt x="2126272" y="1853603"/>
                  </a:lnTo>
                  <a:lnTo>
                    <a:pt x="2142198" y="1850326"/>
                  </a:lnTo>
                  <a:lnTo>
                    <a:pt x="2155279" y="1841449"/>
                  </a:lnTo>
                  <a:lnTo>
                    <a:pt x="2164143" y="1828342"/>
                  </a:lnTo>
                  <a:lnTo>
                    <a:pt x="2167407" y="1812391"/>
                  </a:lnTo>
                  <a:close/>
                </a:path>
                <a:path w="5112385" h="2838450">
                  <a:moveTo>
                    <a:pt x="2685199" y="2796730"/>
                  </a:moveTo>
                  <a:lnTo>
                    <a:pt x="2681935" y="2780779"/>
                  </a:lnTo>
                  <a:lnTo>
                    <a:pt x="2673070" y="2767673"/>
                  </a:lnTo>
                  <a:lnTo>
                    <a:pt x="2659977" y="2758795"/>
                  </a:lnTo>
                  <a:lnTo>
                    <a:pt x="2644051" y="2755531"/>
                  </a:lnTo>
                  <a:lnTo>
                    <a:pt x="2628125" y="2758795"/>
                  </a:lnTo>
                  <a:lnTo>
                    <a:pt x="2615031" y="2767673"/>
                  </a:lnTo>
                  <a:lnTo>
                    <a:pt x="2606167" y="2780779"/>
                  </a:lnTo>
                  <a:lnTo>
                    <a:pt x="2602903" y="2796730"/>
                  </a:lnTo>
                  <a:lnTo>
                    <a:pt x="2606167" y="2812681"/>
                  </a:lnTo>
                  <a:lnTo>
                    <a:pt x="2615031" y="2825788"/>
                  </a:lnTo>
                  <a:lnTo>
                    <a:pt x="2628125" y="2834678"/>
                  </a:lnTo>
                  <a:lnTo>
                    <a:pt x="2644051" y="2837942"/>
                  </a:lnTo>
                  <a:lnTo>
                    <a:pt x="2659977" y="2834678"/>
                  </a:lnTo>
                  <a:lnTo>
                    <a:pt x="2673070" y="2825788"/>
                  </a:lnTo>
                  <a:lnTo>
                    <a:pt x="2681935" y="2812681"/>
                  </a:lnTo>
                  <a:lnTo>
                    <a:pt x="2685199" y="2796730"/>
                  </a:lnTo>
                  <a:close/>
                </a:path>
                <a:path w="5112385" h="2838450">
                  <a:moveTo>
                    <a:pt x="2685199" y="2290572"/>
                  </a:moveTo>
                  <a:lnTo>
                    <a:pt x="2681935" y="2274620"/>
                  </a:lnTo>
                  <a:lnTo>
                    <a:pt x="2673070" y="2261501"/>
                  </a:lnTo>
                  <a:lnTo>
                    <a:pt x="2659977" y="2252624"/>
                  </a:lnTo>
                  <a:lnTo>
                    <a:pt x="2644051" y="2249360"/>
                  </a:lnTo>
                  <a:lnTo>
                    <a:pt x="2628125" y="2252624"/>
                  </a:lnTo>
                  <a:lnTo>
                    <a:pt x="2615031" y="2261501"/>
                  </a:lnTo>
                  <a:lnTo>
                    <a:pt x="2606167" y="2274620"/>
                  </a:lnTo>
                  <a:lnTo>
                    <a:pt x="2602903" y="2290572"/>
                  </a:lnTo>
                  <a:lnTo>
                    <a:pt x="2606167" y="2306523"/>
                  </a:lnTo>
                  <a:lnTo>
                    <a:pt x="2615031" y="2319629"/>
                  </a:lnTo>
                  <a:lnTo>
                    <a:pt x="2628125" y="2328507"/>
                  </a:lnTo>
                  <a:lnTo>
                    <a:pt x="2644051" y="2331770"/>
                  </a:lnTo>
                  <a:lnTo>
                    <a:pt x="2659977" y="2328507"/>
                  </a:lnTo>
                  <a:lnTo>
                    <a:pt x="2673070" y="2319629"/>
                  </a:lnTo>
                  <a:lnTo>
                    <a:pt x="2681935" y="2306523"/>
                  </a:lnTo>
                  <a:lnTo>
                    <a:pt x="2685199" y="2290572"/>
                  </a:lnTo>
                  <a:close/>
                </a:path>
                <a:path w="5112385" h="2838450">
                  <a:moveTo>
                    <a:pt x="2685199" y="1812391"/>
                  </a:moveTo>
                  <a:lnTo>
                    <a:pt x="2681935" y="1796440"/>
                  </a:lnTo>
                  <a:lnTo>
                    <a:pt x="2673070" y="1783334"/>
                  </a:lnTo>
                  <a:lnTo>
                    <a:pt x="2659977" y="1774444"/>
                  </a:lnTo>
                  <a:lnTo>
                    <a:pt x="2644051" y="1771180"/>
                  </a:lnTo>
                  <a:lnTo>
                    <a:pt x="2628125" y="1774444"/>
                  </a:lnTo>
                  <a:lnTo>
                    <a:pt x="2615031" y="1783334"/>
                  </a:lnTo>
                  <a:lnTo>
                    <a:pt x="2606167" y="1796440"/>
                  </a:lnTo>
                  <a:lnTo>
                    <a:pt x="2602903" y="1812391"/>
                  </a:lnTo>
                  <a:lnTo>
                    <a:pt x="2606167" y="1828342"/>
                  </a:lnTo>
                  <a:lnTo>
                    <a:pt x="2615031" y="1841449"/>
                  </a:lnTo>
                  <a:lnTo>
                    <a:pt x="2628125" y="1850326"/>
                  </a:lnTo>
                  <a:lnTo>
                    <a:pt x="2644051" y="1853603"/>
                  </a:lnTo>
                  <a:lnTo>
                    <a:pt x="2659977" y="1850326"/>
                  </a:lnTo>
                  <a:lnTo>
                    <a:pt x="2673070" y="1841449"/>
                  </a:lnTo>
                  <a:lnTo>
                    <a:pt x="2681935" y="1828342"/>
                  </a:lnTo>
                  <a:lnTo>
                    <a:pt x="2685199" y="1812391"/>
                  </a:lnTo>
                  <a:close/>
                </a:path>
                <a:path w="5112385" h="2838450">
                  <a:moveTo>
                    <a:pt x="3202203" y="2796730"/>
                  </a:moveTo>
                  <a:lnTo>
                    <a:pt x="3199371" y="2780779"/>
                  </a:lnTo>
                  <a:lnTo>
                    <a:pt x="3190659" y="2767673"/>
                  </a:lnTo>
                  <a:lnTo>
                    <a:pt x="3177425" y="2758795"/>
                  </a:lnTo>
                  <a:lnTo>
                    <a:pt x="3161055" y="2755531"/>
                  </a:lnTo>
                  <a:lnTo>
                    <a:pt x="3145129" y="2758795"/>
                  </a:lnTo>
                  <a:lnTo>
                    <a:pt x="3132048" y="2767673"/>
                  </a:lnTo>
                  <a:lnTo>
                    <a:pt x="3123184" y="2780779"/>
                  </a:lnTo>
                  <a:lnTo>
                    <a:pt x="3119920" y="2796730"/>
                  </a:lnTo>
                  <a:lnTo>
                    <a:pt x="3123184" y="2812681"/>
                  </a:lnTo>
                  <a:lnTo>
                    <a:pt x="3132048" y="2825788"/>
                  </a:lnTo>
                  <a:lnTo>
                    <a:pt x="3145129" y="2834678"/>
                  </a:lnTo>
                  <a:lnTo>
                    <a:pt x="3161055" y="2837942"/>
                  </a:lnTo>
                  <a:lnTo>
                    <a:pt x="3176981" y="2834678"/>
                  </a:lnTo>
                  <a:lnTo>
                    <a:pt x="3190075" y="2825788"/>
                  </a:lnTo>
                  <a:lnTo>
                    <a:pt x="3198939" y="2812681"/>
                  </a:lnTo>
                  <a:lnTo>
                    <a:pt x="3202203" y="2796730"/>
                  </a:lnTo>
                  <a:close/>
                </a:path>
                <a:path w="5112385" h="2838450">
                  <a:moveTo>
                    <a:pt x="3202203" y="2290572"/>
                  </a:moveTo>
                  <a:lnTo>
                    <a:pt x="3199371" y="2274620"/>
                  </a:lnTo>
                  <a:lnTo>
                    <a:pt x="3190659" y="2261501"/>
                  </a:lnTo>
                  <a:lnTo>
                    <a:pt x="3177425" y="2252624"/>
                  </a:lnTo>
                  <a:lnTo>
                    <a:pt x="3161055" y="2249360"/>
                  </a:lnTo>
                  <a:lnTo>
                    <a:pt x="3145129" y="2252624"/>
                  </a:lnTo>
                  <a:lnTo>
                    <a:pt x="3132048" y="2261501"/>
                  </a:lnTo>
                  <a:lnTo>
                    <a:pt x="3123184" y="2274620"/>
                  </a:lnTo>
                  <a:lnTo>
                    <a:pt x="3119920" y="2290572"/>
                  </a:lnTo>
                  <a:lnTo>
                    <a:pt x="3123184" y="2306523"/>
                  </a:lnTo>
                  <a:lnTo>
                    <a:pt x="3132048" y="2319629"/>
                  </a:lnTo>
                  <a:lnTo>
                    <a:pt x="3145129" y="2328507"/>
                  </a:lnTo>
                  <a:lnTo>
                    <a:pt x="3161055" y="2331770"/>
                  </a:lnTo>
                  <a:lnTo>
                    <a:pt x="3176981" y="2328507"/>
                  </a:lnTo>
                  <a:lnTo>
                    <a:pt x="3190075" y="2319629"/>
                  </a:lnTo>
                  <a:lnTo>
                    <a:pt x="3198939" y="2306523"/>
                  </a:lnTo>
                  <a:lnTo>
                    <a:pt x="3202203" y="2290572"/>
                  </a:lnTo>
                  <a:close/>
                </a:path>
                <a:path w="5112385" h="2838450">
                  <a:moveTo>
                    <a:pt x="3202203" y="1812391"/>
                  </a:moveTo>
                  <a:lnTo>
                    <a:pt x="3199053" y="1796440"/>
                  </a:lnTo>
                  <a:lnTo>
                    <a:pt x="3190367" y="1783334"/>
                  </a:lnTo>
                  <a:lnTo>
                    <a:pt x="3177311" y="1774444"/>
                  </a:lnTo>
                  <a:lnTo>
                    <a:pt x="3161055" y="1771180"/>
                  </a:lnTo>
                  <a:lnTo>
                    <a:pt x="3145129" y="1774444"/>
                  </a:lnTo>
                  <a:lnTo>
                    <a:pt x="3132048" y="1783334"/>
                  </a:lnTo>
                  <a:lnTo>
                    <a:pt x="3123184" y="1796440"/>
                  </a:lnTo>
                  <a:lnTo>
                    <a:pt x="3119920" y="1812391"/>
                  </a:lnTo>
                  <a:lnTo>
                    <a:pt x="3123184" y="1828342"/>
                  </a:lnTo>
                  <a:lnTo>
                    <a:pt x="3132048" y="1841449"/>
                  </a:lnTo>
                  <a:lnTo>
                    <a:pt x="3145129" y="1850326"/>
                  </a:lnTo>
                  <a:lnTo>
                    <a:pt x="3161055" y="1853603"/>
                  </a:lnTo>
                  <a:lnTo>
                    <a:pt x="3176981" y="1850326"/>
                  </a:lnTo>
                  <a:lnTo>
                    <a:pt x="3190075" y="1841449"/>
                  </a:lnTo>
                  <a:lnTo>
                    <a:pt x="3198939" y="1828342"/>
                  </a:lnTo>
                  <a:lnTo>
                    <a:pt x="3202203" y="1812391"/>
                  </a:lnTo>
                  <a:close/>
                </a:path>
                <a:path w="5112385" h="2838450">
                  <a:moveTo>
                    <a:pt x="3719982" y="2796730"/>
                  </a:moveTo>
                  <a:lnTo>
                    <a:pt x="3716731" y="2780779"/>
                  </a:lnTo>
                  <a:lnTo>
                    <a:pt x="3707854" y="2767673"/>
                  </a:lnTo>
                  <a:lnTo>
                    <a:pt x="3694773" y="2758795"/>
                  </a:lnTo>
                  <a:lnTo>
                    <a:pt x="3678847" y="2755531"/>
                  </a:lnTo>
                  <a:lnTo>
                    <a:pt x="3662921" y="2758795"/>
                  </a:lnTo>
                  <a:lnTo>
                    <a:pt x="3649827" y="2767673"/>
                  </a:lnTo>
                  <a:lnTo>
                    <a:pt x="3640963" y="2780779"/>
                  </a:lnTo>
                  <a:lnTo>
                    <a:pt x="3637699" y="2796730"/>
                  </a:lnTo>
                  <a:lnTo>
                    <a:pt x="3640963" y="2812681"/>
                  </a:lnTo>
                  <a:lnTo>
                    <a:pt x="3649827" y="2825788"/>
                  </a:lnTo>
                  <a:lnTo>
                    <a:pt x="3662921" y="2834678"/>
                  </a:lnTo>
                  <a:lnTo>
                    <a:pt x="3678847" y="2837942"/>
                  </a:lnTo>
                  <a:lnTo>
                    <a:pt x="3694773" y="2834678"/>
                  </a:lnTo>
                  <a:lnTo>
                    <a:pt x="3707854" y="2825788"/>
                  </a:lnTo>
                  <a:lnTo>
                    <a:pt x="3716731" y="2812681"/>
                  </a:lnTo>
                  <a:lnTo>
                    <a:pt x="3719982" y="2796730"/>
                  </a:lnTo>
                  <a:close/>
                </a:path>
                <a:path w="5112385" h="2838450">
                  <a:moveTo>
                    <a:pt x="3719982" y="2290572"/>
                  </a:moveTo>
                  <a:lnTo>
                    <a:pt x="3716731" y="2274620"/>
                  </a:lnTo>
                  <a:lnTo>
                    <a:pt x="3707854" y="2261501"/>
                  </a:lnTo>
                  <a:lnTo>
                    <a:pt x="3694773" y="2252624"/>
                  </a:lnTo>
                  <a:lnTo>
                    <a:pt x="3678847" y="2249360"/>
                  </a:lnTo>
                  <a:lnTo>
                    <a:pt x="3662921" y="2252624"/>
                  </a:lnTo>
                  <a:lnTo>
                    <a:pt x="3649827" y="2261501"/>
                  </a:lnTo>
                  <a:lnTo>
                    <a:pt x="3640963" y="2274620"/>
                  </a:lnTo>
                  <a:lnTo>
                    <a:pt x="3637699" y="2290572"/>
                  </a:lnTo>
                  <a:lnTo>
                    <a:pt x="3640963" y="2306523"/>
                  </a:lnTo>
                  <a:lnTo>
                    <a:pt x="3649827" y="2319629"/>
                  </a:lnTo>
                  <a:lnTo>
                    <a:pt x="3662921" y="2328507"/>
                  </a:lnTo>
                  <a:lnTo>
                    <a:pt x="3678847" y="2331770"/>
                  </a:lnTo>
                  <a:lnTo>
                    <a:pt x="3694773" y="2328507"/>
                  </a:lnTo>
                  <a:lnTo>
                    <a:pt x="3707854" y="2319629"/>
                  </a:lnTo>
                  <a:lnTo>
                    <a:pt x="3716731" y="2306523"/>
                  </a:lnTo>
                  <a:lnTo>
                    <a:pt x="3719982" y="2290572"/>
                  </a:lnTo>
                  <a:close/>
                </a:path>
                <a:path w="5112385" h="2838450">
                  <a:moveTo>
                    <a:pt x="3719982" y="1812391"/>
                  </a:moveTo>
                  <a:lnTo>
                    <a:pt x="3716731" y="1796440"/>
                  </a:lnTo>
                  <a:lnTo>
                    <a:pt x="3707854" y="1783334"/>
                  </a:lnTo>
                  <a:lnTo>
                    <a:pt x="3694773" y="1774444"/>
                  </a:lnTo>
                  <a:lnTo>
                    <a:pt x="3678847" y="1771180"/>
                  </a:lnTo>
                  <a:lnTo>
                    <a:pt x="3662921" y="1774444"/>
                  </a:lnTo>
                  <a:lnTo>
                    <a:pt x="3649827" y="1783334"/>
                  </a:lnTo>
                  <a:lnTo>
                    <a:pt x="3640963" y="1796440"/>
                  </a:lnTo>
                  <a:lnTo>
                    <a:pt x="3637699" y="1812391"/>
                  </a:lnTo>
                  <a:lnTo>
                    <a:pt x="3640963" y="1828342"/>
                  </a:lnTo>
                  <a:lnTo>
                    <a:pt x="3649827" y="1841449"/>
                  </a:lnTo>
                  <a:lnTo>
                    <a:pt x="3662921" y="1850326"/>
                  </a:lnTo>
                  <a:lnTo>
                    <a:pt x="3678847" y="1853603"/>
                  </a:lnTo>
                  <a:lnTo>
                    <a:pt x="3694773" y="1850326"/>
                  </a:lnTo>
                  <a:lnTo>
                    <a:pt x="3707854" y="1841449"/>
                  </a:lnTo>
                  <a:lnTo>
                    <a:pt x="3716731" y="1828342"/>
                  </a:lnTo>
                  <a:lnTo>
                    <a:pt x="3719982" y="1812391"/>
                  </a:lnTo>
                  <a:close/>
                </a:path>
                <a:path w="5112385" h="2838450">
                  <a:moveTo>
                    <a:pt x="5112080" y="279908"/>
                  </a:moveTo>
                  <a:lnTo>
                    <a:pt x="5108410" y="234594"/>
                  </a:lnTo>
                  <a:lnTo>
                    <a:pt x="5097780" y="191579"/>
                  </a:lnTo>
                  <a:lnTo>
                    <a:pt x="5080774" y="151434"/>
                  </a:lnTo>
                  <a:lnTo>
                    <a:pt x="5057978" y="114757"/>
                  </a:lnTo>
                  <a:lnTo>
                    <a:pt x="5029962" y="82118"/>
                  </a:lnTo>
                  <a:lnTo>
                    <a:pt x="4997335" y="54102"/>
                  </a:lnTo>
                  <a:lnTo>
                    <a:pt x="4960645" y="31305"/>
                  </a:lnTo>
                  <a:lnTo>
                    <a:pt x="4920513" y="14300"/>
                  </a:lnTo>
                  <a:lnTo>
                    <a:pt x="4877486" y="3670"/>
                  </a:lnTo>
                  <a:lnTo>
                    <a:pt x="4832172" y="0"/>
                  </a:lnTo>
                  <a:lnTo>
                    <a:pt x="279920" y="0"/>
                  </a:lnTo>
                  <a:lnTo>
                    <a:pt x="234594" y="3670"/>
                  </a:lnTo>
                  <a:lnTo>
                    <a:pt x="191579" y="14300"/>
                  </a:lnTo>
                  <a:lnTo>
                    <a:pt x="151434" y="31305"/>
                  </a:lnTo>
                  <a:lnTo>
                    <a:pt x="114757" y="54102"/>
                  </a:lnTo>
                  <a:lnTo>
                    <a:pt x="82118" y="82118"/>
                  </a:lnTo>
                  <a:lnTo>
                    <a:pt x="54114" y="114757"/>
                  </a:lnTo>
                  <a:lnTo>
                    <a:pt x="31318" y="151434"/>
                  </a:lnTo>
                  <a:lnTo>
                    <a:pt x="14312" y="191579"/>
                  </a:lnTo>
                  <a:lnTo>
                    <a:pt x="3670" y="234594"/>
                  </a:lnTo>
                  <a:lnTo>
                    <a:pt x="0" y="279908"/>
                  </a:lnTo>
                  <a:lnTo>
                    <a:pt x="0" y="1245323"/>
                  </a:lnTo>
                  <a:lnTo>
                    <a:pt x="3670" y="1290650"/>
                  </a:lnTo>
                  <a:lnTo>
                    <a:pt x="14312" y="1333665"/>
                  </a:lnTo>
                  <a:lnTo>
                    <a:pt x="31318" y="1373809"/>
                  </a:lnTo>
                  <a:lnTo>
                    <a:pt x="54114" y="1410487"/>
                  </a:lnTo>
                  <a:lnTo>
                    <a:pt x="82118" y="1443126"/>
                  </a:lnTo>
                  <a:lnTo>
                    <a:pt x="114757" y="1471129"/>
                  </a:lnTo>
                  <a:lnTo>
                    <a:pt x="151434" y="1493939"/>
                  </a:lnTo>
                  <a:lnTo>
                    <a:pt x="191579" y="1510944"/>
                  </a:lnTo>
                  <a:lnTo>
                    <a:pt x="234594" y="1521574"/>
                  </a:lnTo>
                  <a:lnTo>
                    <a:pt x="279920" y="1525244"/>
                  </a:lnTo>
                  <a:lnTo>
                    <a:pt x="4832172" y="1525244"/>
                  </a:lnTo>
                  <a:lnTo>
                    <a:pt x="4877486" y="1521574"/>
                  </a:lnTo>
                  <a:lnTo>
                    <a:pt x="4920513" y="1510944"/>
                  </a:lnTo>
                  <a:lnTo>
                    <a:pt x="4960645" y="1493939"/>
                  </a:lnTo>
                  <a:lnTo>
                    <a:pt x="4997335" y="1471129"/>
                  </a:lnTo>
                  <a:lnTo>
                    <a:pt x="5029962" y="1443126"/>
                  </a:lnTo>
                  <a:lnTo>
                    <a:pt x="5057978" y="1410487"/>
                  </a:lnTo>
                  <a:lnTo>
                    <a:pt x="5080774" y="1373809"/>
                  </a:lnTo>
                  <a:lnTo>
                    <a:pt x="5097780" y="1333665"/>
                  </a:lnTo>
                  <a:lnTo>
                    <a:pt x="5108410" y="1290650"/>
                  </a:lnTo>
                  <a:lnTo>
                    <a:pt x="5112080" y="1245323"/>
                  </a:lnTo>
                  <a:lnTo>
                    <a:pt x="5112080" y="2799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778097" y="4320717"/>
              <a:ext cx="4057650" cy="2120265"/>
            </a:xfrm>
            <a:custGeom>
              <a:avLst/>
              <a:gdLst/>
              <a:ahLst/>
              <a:cxnLst/>
              <a:rect l="l" t="t" r="r" b="b"/>
              <a:pathLst>
                <a:path w="4057650" h="2120265">
                  <a:moveTo>
                    <a:pt x="4057154" y="239699"/>
                  </a:moveTo>
                  <a:lnTo>
                    <a:pt x="4042689" y="169506"/>
                  </a:lnTo>
                  <a:lnTo>
                    <a:pt x="4023410" y="128993"/>
                  </a:lnTo>
                  <a:lnTo>
                    <a:pt x="3997706" y="92671"/>
                  </a:lnTo>
                  <a:lnTo>
                    <a:pt x="3966324" y="61290"/>
                  </a:lnTo>
                  <a:lnTo>
                    <a:pt x="3930002" y="35585"/>
                  </a:lnTo>
                  <a:lnTo>
                    <a:pt x="3889489" y="16306"/>
                  </a:lnTo>
                  <a:lnTo>
                    <a:pt x="3845522" y="4203"/>
                  </a:lnTo>
                  <a:lnTo>
                    <a:pt x="3798849" y="0"/>
                  </a:lnTo>
                  <a:lnTo>
                    <a:pt x="260146" y="0"/>
                  </a:lnTo>
                  <a:lnTo>
                    <a:pt x="213474" y="4203"/>
                  </a:lnTo>
                  <a:lnTo>
                    <a:pt x="169506" y="16306"/>
                  </a:lnTo>
                  <a:lnTo>
                    <a:pt x="128993" y="35585"/>
                  </a:lnTo>
                  <a:lnTo>
                    <a:pt x="92671" y="61290"/>
                  </a:lnTo>
                  <a:lnTo>
                    <a:pt x="61290" y="92671"/>
                  </a:lnTo>
                  <a:lnTo>
                    <a:pt x="35598" y="128993"/>
                  </a:lnTo>
                  <a:lnTo>
                    <a:pt x="16319" y="169506"/>
                  </a:lnTo>
                  <a:lnTo>
                    <a:pt x="4203" y="213474"/>
                  </a:lnTo>
                  <a:lnTo>
                    <a:pt x="0" y="260146"/>
                  </a:lnTo>
                  <a:lnTo>
                    <a:pt x="0" y="1213091"/>
                  </a:lnTo>
                  <a:lnTo>
                    <a:pt x="4203" y="1259763"/>
                  </a:lnTo>
                  <a:lnTo>
                    <a:pt x="16319" y="1303731"/>
                  </a:lnTo>
                  <a:lnTo>
                    <a:pt x="35598" y="1344244"/>
                  </a:lnTo>
                  <a:lnTo>
                    <a:pt x="61290" y="1380566"/>
                  </a:lnTo>
                  <a:lnTo>
                    <a:pt x="92671" y="1411947"/>
                  </a:lnTo>
                  <a:lnTo>
                    <a:pt x="128993" y="1437640"/>
                  </a:lnTo>
                  <a:lnTo>
                    <a:pt x="169506" y="1456918"/>
                  </a:lnTo>
                  <a:lnTo>
                    <a:pt x="213474" y="1469034"/>
                  </a:lnTo>
                  <a:lnTo>
                    <a:pt x="260146" y="1473238"/>
                  </a:lnTo>
                  <a:lnTo>
                    <a:pt x="305460" y="1473238"/>
                  </a:lnTo>
                  <a:lnTo>
                    <a:pt x="194081" y="2120188"/>
                  </a:lnTo>
                  <a:lnTo>
                    <a:pt x="1108583" y="1473238"/>
                  </a:lnTo>
                  <a:lnTo>
                    <a:pt x="3798849" y="1473238"/>
                  </a:lnTo>
                  <a:lnTo>
                    <a:pt x="3845522" y="1469034"/>
                  </a:lnTo>
                  <a:lnTo>
                    <a:pt x="3889489" y="1456918"/>
                  </a:lnTo>
                  <a:lnTo>
                    <a:pt x="3930002" y="1437640"/>
                  </a:lnTo>
                  <a:lnTo>
                    <a:pt x="3966324" y="1411947"/>
                  </a:lnTo>
                  <a:lnTo>
                    <a:pt x="3997706" y="1380566"/>
                  </a:lnTo>
                  <a:lnTo>
                    <a:pt x="4023410" y="1344244"/>
                  </a:lnTo>
                  <a:lnTo>
                    <a:pt x="4042689" y="1303731"/>
                  </a:lnTo>
                  <a:lnTo>
                    <a:pt x="4054792" y="1259763"/>
                  </a:lnTo>
                  <a:lnTo>
                    <a:pt x="4057154" y="1233538"/>
                  </a:lnTo>
                  <a:lnTo>
                    <a:pt x="4057154" y="239699"/>
                  </a:lnTo>
                  <a:close/>
                </a:path>
              </a:pathLst>
            </a:custGeom>
            <a:solidFill>
              <a:srgbClr val="385D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76858" y="4141139"/>
              <a:ext cx="9161780" cy="3586479"/>
            </a:xfrm>
            <a:custGeom>
              <a:avLst/>
              <a:gdLst/>
              <a:ahLst/>
              <a:cxnLst/>
              <a:rect l="l" t="t" r="r" b="b"/>
              <a:pathLst>
                <a:path w="9161780" h="3586479">
                  <a:moveTo>
                    <a:pt x="1320063" y="326732"/>
                  </a:moveTo>
                  <a:lnTo>
                    <a:pt x="301244" y="0"/>
                  </a:lnTo>
                  <a:lnTo>
                    <a:pt x="0" y="939355"/>
                  </a:lnTo>
                  <a:lnTo>
                    <a:pt x="279" y="939444"/>
                  </a:lnTo>
                  <a:lnTo>
                    <a:pt x="1320063" y="326732"/>
                  </a:lnTo>
                  <a:close/>
                </a:path>
                <a:path w="9161780" h="3586479">
                  <a:moveTo>
                    <a:pt x="9161412" y="1531404"/>
                  </a:moveTo>
                  <a:lnTo>
                    <a:pt x="9157132" y="1483842"/>
                  </a:lnTo>
                  <a:lnTo>
                    <a:pt x="9144787" y="1439049"/>
                  </a:lnTo>
                  <a:lnTo>
                    <a:pt x="9125153" y="1397774"/>
                  </a:lnTo>
                  <a:lnTo>
                    <a:pt x="9098966" y="1360766"/>
                  </a:lnTo>
                  <a:lnTo>
                    <a:pt x="9066987" y="1328788"/>
                  </a:lnTo>
                  <a:lnTo>
                    <a:pt x="9029979" y="1302600"/>
                  </a:lnTo>
                  <a:lnTo>
                    <a:pt x="8988704" y="1282966"/>
                  </a:lnTo>
                  <a:lnTo>
                    <a:pt x="8943899" y="1270622"/>
                  </a:lnTo>
                  <a:lnTo>
                    <a:pt x="8896337" y="1266342"/>
                  </a:lnTo>
                  <a:lnTo>
                    <a:pt x="4438218" y="1266342"/>
                  </a:lnTo>
                  <a:lnTo>
                    <a:pt x="4390656" y="1270622"/>
                  </a:lnTo>
                  <a:lnTo>
                    <a:pt x="4345864" y="1282966"/>
                  </a:lnTo>
                  <a:lnTo>
                    <a:pt x="4304576" y="1302600"/>
                  </a:lnTo>
                  <a:lnTo>
                    <a:pt x="4267568" y="1328788"/>
                  </a:lnTo>
                  <a:lnTo>
                    <a:pt x="4235602" y="1360766"/>
                  </a:lnTo>
                  <a:lnTo>
                    <a:pt x="4209415" y="1397774"/>
                  </a:lnTo>
                  <a:lnTo>
                    <a:pt x="4189768" y="1439049"/>
                  </a:lnTo>
                  <a:lnTo>
                    <a:pt x="4177423" y="1483842"/>
                  </a:lnTo>
                  <a:lnTo>
                    <a:pt x="4173143" y="1531404"/>
                  </a:lnTo>
                  <a:lnTo>
                    <a:pt x="4173143" y="2890532"/>
                  </a:lnTo>
                  <a:lnTo>
                    <a:pt x="4177423" y="2938094"/>
                  </a:lnTo>
                  <a:lnTo>
                    <a:pt x="4189768" y="2982899"/>
                  </a:lnTo>
                  <a:lnTo>
                    <a:pt x="4209415" y="3024174"/>
                  </a:lnTo>
                  <a:lnTo>
                    <a:pt x="4235602" y="3061182"/>
                  </a:lnTo>
                  <a:lnTo>
                    <a:pt x="4267568" y="3093161"/>
                  </a:lnTo>
                  <a:lnTo>
                    <a:pt x="4304576" y="3119348"/>
                  </a:lnTo>
                  <a:lnTo>
                    <a:pt x="4345864" y="3138982"/>
                  </a:lnTo>
                  <a:lnTo>
                    <a:pt x="4390656" y="3151327"/>
                  </a:lnTo>
                  <a:lnTo>
                    <a:pt x="4438218" y="3155607"/>
                  </a:lnTo>
                  <a:lnTo>
                    <a:pt x="8340992" y="3155607"/>
                  </a:lnTo>
                  <a:lnTo>
                    <a:pt x="9161259" y="3586429"/>
                  </a:lnTo>
                  <a:lnTo>
                    <a:pt x="9018029" y="3125038"/>
                  </a:lnTo>
                  <a:lnTo>
                    <a:pt x="9029979" y="3119348"/>
                  </a:lnTo>
                  <a:lnTo>
                    <a:pt x="9066987" y="3093161"/>
                  </a:lnTo>
                  <a:lnTo>
                    <a:pt x="9098966" y="3061182"/>
                  </a:lnTo>
                  <a:lnTo>
                    <a:pt x="9125153" y="3024174"/>
                  </a:lnTo>
                  <a:lnTo>
                    <a:pt x="9144787" y="2982899"/>
                  </a:lnTo>
                  <a:lnTo>
                    <a:pt x="9157132" y="2938094"/>
                  </a:lnTo>
                  <a:lnTo>
                    <a:pt x="9161412" y="2890532"/>
                  </a:lnTo>
                  <a:lnTo>
                    <a:pt x="9161412" y="15314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2642476" y="7276972"/>
            <a:ext cx="4059554" cy="1710689"/>
          </a:xfrm>
          <a:custGeom>
            <a:avLst/>
            <a:gdLst/>
            <a:ahLst/>
            <a:cxnLst/>
            <a:rect l="l" t="t" r="r" b="b"/>
            <a:pathLst>
              <a:path w="4059554" h="1710690">
                <a:moveTo>
                  <a:pt x="4058996" y="260146"/>
                </a:moveTo>
                <a:lnTo>
                  <a:pt x="4054792" y="213461"/>
                </a:lnTo>
                <a:lnTo>
                  <a:pt x="4042676" y="169506"/>
                </a:lnTo>
                <a:lnTo>
                  <a:pt x="4023398" y="128981"/>
                </a:lnTo>
                <a:lnTo>
                  <a:pt x="3997706" y="92671"/>
                </a:lnTo>
                <a:lnTo>
                  <a:pt x="3966324" y="61290"/>
                </a:lnTo>
                <a:lnTo>
                  <a:pt x="3930002" y="35585"/>
                </a:lnTo>
                <a:lnTo>
                  <a:pt x="3889489" y="16306"/>
                </a:lnTo>
                <a:lnTo>
                  <a:pt x="3845522" y="4203"/>
                </a:lnTo>
                <a:lnTo>
                  <a:pt x="3798849" y="0"/>
                </a:lnTo>
                <a:lnTo>
                  <a:pt x="260146" y="0"/>
                </a:lnTo>
                <a:lnTo>
                  <a:pt x="213474" y="4203"/>
                </a:lnTo>
                <a:lnTo>
                  <a:pt x="169506" y="16306"/>
                </a:lnTo>
                <a:lnTo>
                  <a:pt x="128993" y="35585"/>
                </a:lnTo>
                <a:lnTo>
                  <a:pt x="92671" y="61290"/>
                </a:lnTo>
                <a:lnTo>
                  <a:pt x="61290" y="92671"/>
                </a:lnTo>
                <a:lnTo>
                  <a:pt x="35585" y="128981"/>
                </a:lnTo>
                <a:lnTo>
                  <a:pt x="16306" y="169506"/>
                </a:lnTo>
                <a:lnTo>
                  <a:pt x="4203" y="213461"/>
                </a:lnTo>
                <a:lnTo>
                  <a:pt x="0" y="260146"/>
                </a:lnTo>
                <a:lnTo>
                  <a:pt x="0" y="1120216"/>
                </a:lnTo>
                <a:lnTo>
                  <a:pt x="4203" y="1166888"/>
                </a:lnTo>
                <a:lnTo>
                  <a:pt x="16306" y="1210856"/>
                </a:lnTo>
                <a:lnTo>
                  <a:pt x="35585" y="1251369"/>
                </a:lnTo>
                <a:lnTo>
                  <a:pt x="61290" y="1287691"/>
                </a:lnTo>
                <a:lnTo>
                  <a:pt x="85204" y="1311617"/>
                </a:lnTo>
                <a:lnTo>
                  <a:pt x="16548" y="1710410"/>
                </a:lnTo>
                <a:lnTo>
                  <a:pt x="483082" y="1380363"/>
                </a:lnTo>
                <a:lnTo>
                  <a:pt x="3798849" y="1380363"/>
                </a:lnTo>
                <a:lnTo>
                  <a:pt x="3845522" y="1376159"/>
                </a:lnTo>
                <a:lnTo>
                  <a:pt x="3889489" y="1364043"/>
                </a:lnTo>
                <a:lnTo>
                  <a:pt x="3930002" y="1344764"/>
                </a:lnTo>
                <a:lnTo>
                  <a:pt x="3966324" y="1319072"/>
                </a:lnTo>
                <a:lnTo>
                  <a:pt x="3997706" y="1287691"/>
                </a:lnTo>
                <a:lnTo>
                  <a:pt x="4023398" y="1251369"/>
                </a:lnTo>
                <a:lnTo>
                  <a:pt x="4042676" y="1210856"/>
                </a:lnTo>
                <a:lnTo>
                  <a:pt x="4054792" y="1166888"/>
                </a:lnTo>
                <a:lnTo>
                  <a:pt x="4058996" y="1120216"/>
                </a:lnTo>
                <a:lnTo>
                  <a:pt x="4058996" y="260146"/>
                </a:lnTo>
                <a:close/>
              </a:path>
            </a:pathLst>
          </a:custGeom>
          <a:solidFill>
            <a:srgbClr val="385D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472455" y="8148421"/>
            <a:ext cx="4415790" cy="2138680"/>
          </a:xfrm>
          <a:custGeom>
            <a:avLst/>
            <a:gdLst/>
            <a:ahLst/>
            <a:cxnLst/>
            <a:rect l="l" t="t" r="r" b="b"/>
            <a:pathLst>
              <a:path w="4415790" h="2138679">
                <a:moveTo>
                  <a:pt x="4415167" y="2138591"/>
                </a:moveTo>
                <a:lnTo>
                  <a:pt x="4303128" y="1777682"/>
                </a:lnTo>
                <a:lnTo>
                  <a:pt x="4317174" y="1757832"/>
                </a:lnTo>
                <a:lnTo>
                  <a:pt x="4336821" y="1716557"/>
                </a:lnTo>
                <a:lnTo>
                  <a:pt x="4349153" y="1671764"/>
                </a:lnTo>
                <a:lnTo>
                  <a:pt x="4353433" y="1624203"/>
                </a:lnTo>
                <a:lnTo>
                  <a:pt x="4353433" y="265074"/>
                </a:lnTo>
                <a:lnTo>
                  <a:pt x="4349153" y="217512"/>
                </a:lnTo>
                <a:lnTo>
                  <a:pt x="4336821" y="172720"/>
                </a:lnTo>
                <a:lnTo>
                  <a:pt x="4317174" y="131432"/>
                </a:lnTo>
                <a:lnTo>
                  <a:pt x="4290987" y="94424"/>
                </a:lnTo>
                <a:lnTo>
                  <a:pt x="4259008" y="62458"/>
                </a:lnTo>
                <a:lnTo>
                  <a:pt x="4222000" y="36271"/>
                </a:lnTo>
                <a:lnTo>
                  <a:pt x="4180725" y="16624"/>
                </a:lnTo>
                <a:lnTo>
                  <a:pt x="4135932" y="4279"/>
                </a:lnTo>
                <a:lnTo>
                  <a:pt x="4088371" y="0"/>
                </a:lnTo>
                <a:lnTo>
                  <a:pt x="265061" y="0"/>
                </a:lnTo>
                <a:lnTo>
                  <a:pt x="217512" y="4279"/>
                </a:lnTo>
                <a:lnTo>
                  <a:pt x="172707" y="16624"/>
                </a:lnTo>
                <a:lnTo>
                  <a:pt x="131432" y="36271"/>
                </a:lnTo>
                <a:lnTo>
                  <a:pt x="94424" y="62458"/>
                </a:lnTo>
                <a:lnTo>
                  <a:pt x="62445" y="94424"/>
                </a:lnTo>
                <a:lnTo>
                  <a:pt x="36258" y="131432"/>
                </a:lnTo>
                <a:lnTo>
                  <a:pt x="16624" y="172720"/>
                </a:lnTo>
                <a:lnTo>
                  <a:pt x="4279" y="217512"/>
                </a:lnTo>
                <a:lnTo>
                  <a:pt x="0" y="265074"/>
                </a:lnTo>
                <a:lnTo>
                  <a:pt x="0" y="1624203"/>
                </a:lnTo>
                <a:lnTo>
                  <a:pt x="4279" y="1671764"/>
                </a:lnTo>
                <a:lnTo>
                  <a:pt x="16624" y="1716557"/>
                </a:lnTo>
                <a:lnTo>
                  <a:pt x="36258" y="1757832"/>
                </a:lnTo>
                <a:lnTo>
                  <a:pt x="62445" y="1794840"/>
                </a:lnTo>
                <a:lnTo>
                  <a:pt x="94424" y="1826818"/>
                </a:lnTo>
                <a:lnTo>
                  <a:pt x="131432" y="1853006"/>
                </a:lnTo>
                <a:lnTo>
                  <a:pt x="172707" y="1872653"/>
                </a:lnTo>
                <a:lnTo>
                  <a:pt x="217512" y="1884984"/>
                </a:lnTo>
                <a:lnTo>
                  <a:pt x="265061" y="1889264"/>
                </a:lnTo>
                <a:lnTo>
                  <a:pt x="3852430" y="1889264"/>
                </a:lnTo>
                <a:lnTo>
                  <a:pt x="4327131" y="2138591"/>
                </a:lnTo>
                <a:lnTo>
                  <a:pt x="4415167" y="213859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05926" y="14486"/>
            <a:ext cx="1481073" cy="1638299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83786" y="9132819"/>
            <a:ext cx="1085849" cy="1152524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5307757" y="2283056"/>
            <a:ext cx="3669665" cy="615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3999"/>
              </a:lnSpc>
              <a:spcBef>
                <a:spcPts val="100"/>
              </a:spcBef>
            </a:pPr>
            <a:r>
              <a:rPr sz="1700" spc="-130" dirty="0">
                <a:solidFill>
                  <a:srgbClr val="FFFFFF"/>
                </a:solidFill>
                <a:latin typeface="Arial Black"/>
                <a:cs typeface="Arial Black"/>
              </a:rPr>
              <a:t>4.</a:t>
            </a:r>
            <a:r>
              <a:rPr sz="1700" spc="-114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spc="-170" dirty="0">
                <a:solidFill>
                  <a:srgbClr val="FFFFFF"/>
                </a:solidFill>
                <a:latin typeface="Arial Black"/>
                <a:cs typeface="Arial Black"/>
              </a:rPr>
              <a:t>Если</a:t>
            </a:r>
            <a:r>
              <a:rPr sz="1700" spc="-114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spc="-100" dirty="0">
                <a:solidFill>
                  <a:srgbClr val="FFFFFF"/>
                </a:solidFill>
                <a:latin typeface="Arial Black"/>
                <a:cs typeface="Arial Black"/>
              </a:rPr>
              <a:t>он</a:t>
            </a:r>
            <a:r>
              <a:rPr sz="1700" spc="-114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spc="-105" dirty="0">
                <a:solidFill>
                  <a:srgbClr val="FFFFFF"/>
                </a:solidFill>
                <a:latin typeface="Arial Black"/>
                <a:cs typeface="Arial Black"/>
              </a:rPr>
              <a:t>скажет:</a:t>
            </a:r>
            <a:r>
              <a:rPr sz="1700" spc="-11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i="1" spc="85" dirty="0">
                <a:solidFill>
                  <a:srgbClr val="FFFFFF"/>
                </a:solidFill>
                <a:latin typeface="Times New Roman"/>
                <a:cs typeface="Times New Roman"/>
              </a:rPr>
              <a:t>все</a:t>
            </a:r>
            <a:r>
              <a:rPr sz="1700" i="1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700" i="1" spc="70" dirty="0">
                <a:solidFill>
                  <a:srgbClr val="FFFFFF"/>
                </a:solidFill>
                <a:latin typeface="Times New Roman"/>
                <a:cs typeface="Times New Roman"/>
              </a:rPr>
              <a:t>бесполезно, </a:t>
            </a:r>
            <a:r>
              <a:rPr sz="1700" i="1" spc="100" dirty="0">
                <a:solidFill>
                  <a:srgbClr val="FFFFFF"/>
                </a:solidFill>
                <a:latin typeface="Times New Roman"/>
                <a:cs typeface="Times New Roman"/>
              </a:rPr>
              <a:t>я</a:t>
            </a:r>
            <a:r>
              <a:rPr sz="1700" i="1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700" i="1" spc="80" dirty="0">
                <a:solidFill>
                  <a:srgbClr val="FFFFFF"/>
                </a:solidFill>
                <a:latin typeface="Times New Roman"/>
                <a:cs typeface="Times New Roman"/>
              </a:rPr>
              <a:t>никому</a:t>
            </a:r>
            <a:r>
              <a:rPr sz="1700" i="1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700" i="1" spc="125" dirty="0">
                <a:solidFill>
                  <a:srgbClr val="FFFFFF"/>
                </a:solidFill>
                <a:latin typeface="Times New Roman"/>
                <a:cs typeface="Times New Roman"/>
              </a:rPr>
              <a:t>не</a:t>
            </a:r>
            <a:r>
              <a:rPr sz="1700" i="1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7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нужен.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pc="45" dirty="0"/>
              <a:t>https://vk.com/parental_control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54222" y="3402506"/>
            <a:ext cx="8978900" cy="3765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114165">
              <a:lnSpc>
                <a:spcPct val="113300"/>
              </a:lnSpc>
              <a:spcBef>
                <a:spcPts val="100"/>
              </a:spcBef>
            </a:pPr>
            <a:r>
              <a:rPr sz="1600" spc="70" dirty="0">
                <a:solidFill>
                  <a:srgbClr val="0F0D0D"/>
                </a:solidFill>
                <a:latin typeface="Tahoma"/>
                <a:cs typeface="Tahoma"/>
              </a:rPr>
              <a:t>которым</a:t>
            </a:r>
            <a:r>
              <a:rPr sz="1600" spc="-5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ты</a:t>
            </a:r>
            <a:r>
              <a:rPr sz="1600" spc="-5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0F0D0D"/>
                </a:solidFill>
                <a:latin typeface="Tahoma"/>
                <a:cs typeface="Tahoma"/>
              </a:rPr>
              <a:t>небезразличен.</a:t>
            </a:r>
            <a:r>
              <a:rPr sz="1600" spc="-5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-20" dirty="0">
                <a:solidFill>
                  <a:srgbClr val="0F0D0D"/>
                </a:solidFill>
                <a:latin typeface="Tahoma"/>
                <a:cs typeface="Tahoma"/>
              </a:rPr>
              <a:t>Да,</a:t>
            </a:r>
            <a:r>
              <a:rPr sz="1600" spc="-4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60" dirty="0">
                <a:solidFill>
                  <a:srgbClr val="0F0D0D"/>
                </a:solidFill>
                <a:latin typeface="Tahoma"/>
                <a:cs typeface="Tahoma"/>
              </a:rPr>
              <a:t>иногда</a:t>
            </a:r>
            <a:r>
              <a:rPr sz="1600" spc="-5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95" dirty="0">
                <a:solidFill>
                  <a:srgbClr val="0F0D0D"/>
                </a:solidFill>
                <a:latin typeface="Tahoma"/>
                <a:cs typeface="Tahoma"/>
              </a:rPr>
              <a:t>мы </a:t>
            </a:r>
            <a:r>
              <a:rPr sz="1600" spc="65" dirty="0">
                <a:solidFill>
                  <a:srgbClr val="0F0D0D"/>
                </a:solidFill>
                <a:latin typeface="Tahoma"/>
                <a:cs typeface="Tahoma"/>
              </a:rPr>
              <a:t>забываем</a:t>
            </a:r>
            <a:r>
              <a:rPr sz="1600" spc="-1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0F0D0D"/>
                </a:solidFill>
                <a:latin typeface="Tahoma"/>
                <a:cs typeface="Tahoma"/>
              </a:rPr>
              <a:t>говорить</a:t>
            </a:r>
            <a:r>
              <a:rPr sz="1600" spc="-1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друг</a:t>
            </a:r>
            <a:r>
              <a:rPr sz="1600" spc="-1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другу</a:t>
            </a:r>
            <a:r>
              <a:rPr sz="1600" spc="-1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60" dirty="0">
                <a:solidFill>
                  <a:srgbClr val="0F0D0D"/>
                </a:solidFill>
                <a:latin typeface="Tahoma"/>
                <a:cs typeface="Tahoma"/>
              </a:rPr>
              <a:t>важные</a:t>
            </a:r>
            <a:r>
              <a:rPr sz="1600" spc="-1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слова.</a:t>
            </a:r>
            <a:r>
              <a:rPr sz="1600" spc="-1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60" dirty="0">
                <a:solidFill>
                  <a:srgbClr val="0F0D0D"/>
                </a:solidFill>
                <a:latin typeface="Tahoma"/>
                <a:cs typeface="Tahoma"/>
              </a:rPr>
              <a:t>Но 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ты</a:t>
            </a:r>
            <a:r>
              <a:rPr sz="1600" spc="-5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95" dirty="0">
                <a:solidFill>
                  <a:srgbClr val="0F0D0D"/>
                </a:solidFill>
                <a:latin typeface="Tahoma"/>
                <a:cs typeface="Tahoma"/>
              </a:rPr>
              <a:t>нам</a:t>
            </a:r>
            <a:r>
              <a:rPr sz="1600" spc="-5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55" dirty="0">
                <a:solidFill>
                  <a:srgbClr val="0F0D0D"/>
                </a:solidFill>
                <a:latin typeface="Tahoma"/>
                <a:cs typeface="Tahoma"/>
              </a:rPr>
              <a:t>дорог</a:t>
            </a:r>
            <a:r>
              <a:rPr sz="1600" spc="-5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105" dirty="0">
                <a:solidFill>
                  <a:srgbClr val="0F0D0D"/>
                </a:solidFill>
                <a:latin typeface="Tahoma"/>
                <a:cs typeface="Tahoma"/>
              </a:rPr>
              <a:t>и</a:t>
            </a:r>
            <a:r>
              <a:rPr sz="1600" spc="-5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0F0D0D"/>
                </a:solidFill>
                <a:latin typeface="Tahoma"/>
                <a:cs typeface="Tahoma"/>
              </a:rPr>
              <a:t>нужен.</a:t>
            </a:r>
            <a:endParaRPr sz="16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850"/>
              </a:spcBef>
            </a:pPr>
            <a:endParaRPr sz="1600">
              <a:latin typeface="Tahoma"/>
              <a:cs typeface="Tahoma"/>
            </a:endParaRPr>
          </a:p>
          <a:p>
            <a:pPr marL="3213100" marR="2383155">
              <a:lnSpc>
                <a:spcPct val="113999"/>
              </a:lnSpc>
              <a:spcBef>
                <a:spcPts val="5"/>
              </a:spcBef>
            </a:pPr>
            <a:r>
              <a:rPr sz="1700" spc="-130" dirty="0">
                <a:solidFill>
                  <a:srgbClr val="FFFFFF"/>
                </a:solidFill>
                <a:latin typeface="Arial Black"/>
                <a:cs typeface="Arial Black"/>
              </a:rPr>
              <a:t>5.</a:t>
            </a:r>
            <a:r>
              <a:rPr sz="1700" spc="-114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spc="-170" dirty="0">
                <a:solidFill>
                  <a:srgbClr val="FFFFFF"/>
                </a:solidFill>
                <a:latin typeface="Arial Black"/>
                <a:cs typeface="Arial Black"/>
              </a:rPr>
              <a:t>Если</a:t>
            </a:r>
            <a:r>
              <a:rPr sz="1700" spc="-114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spc="-100" dirty="0">
                <a:solidFill>
                  <a:srgbClr val="FFFFFF"/>
                </a:solidFill>
                <a:latin typeface="Arial Black"/>
                <a:cs typeface="Arial Black"/>
              </a:rPr>
              <a:t>он</a:t>
            </a:r>
            <a:r>
              <a:rPr sz="1700" spc="-114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spc="-105" dirty="0">
                <a:solidFill>
                  <a:srgbClr val="FFFFFF"/>
                </a:solidFill>
                <a:latin typeface="Arial Black"/>
                <a:cs typeface="Arial Black"/>
              </a:rPr>
              <a:t>скажет: </a:t>
            </a:r>
            <a:r>
              <a:rPr sz="1700" i="1" spc="100" dirty="0">
                <a:solidFill>
                  <a:srgbClr val="FFFFFF"/>
                </a:solidFill>
                <a:latin typeface="Times New Roman"/>
                <a:cs typeface="Times New Roman"/>
              </a:rPr>
              <a:t>я</a:t>
            </a:r>
            <a:r>
              <a:rPr sz="1700" i="1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700" i="1" spc="105" dirty="0">
                <a:solidFill>
                  <a:srgbClr val="FFFFFF"/>
                </a:solidFill>
                <a:latin typeface="Times New Roman"/>
                <a:cs typeface="Times New Roman"/>
              </a:rPr>
              <a:t>доведен</a:t>
            </a:r>
            <a:r>
              <a:rPr sz="1700" i="1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700" i="1" spc="55" dirty="0">
                <a:solidFill>
                  <a:srgbClr val="FFFFFF"/>
                </a:solidFill>
                <a:latin typeface="Times New Roman"/>
                <a:cs typeface="Times New Roman"/>
              </a:rPr>
              <a:t>до </a:t>
            </a:r>
            <a:r>
              <a:rPr sz="1700" i="1" spc="105" dirty="0">
                <a:solidFill>
                  <a:srgbClr val="FFFFFF"/>
                </a:solidFill>
                <a:latin typeface="Times New Roman"/>
                <a:cs typeface="Times New Roman"/>
              </a:rPr>
              <a:t>отчаяния.</a:t>
            </a:r>
            <a:endParaRPr sz="1700">
              <a:latin typeface="Times New Roman"/>
              <a:cs typeface="Times New Roman"/>
            </a:endParaRPr>
          </a:p>
          <a:p>
            <a:pPr marL="4514850" marR="262255">
              <a:lnSpc>
                <a:spcPct val="113300"/>
              </a:lnSpc>
              <a:spcBef>
                <a:spcPts val="1430"/>
              </a:spcBef>
            </a:pPr>
            <a:r>
              <a:rPr sz="1600" spc="-70" dirty="0">
                <a:solidFill>
                  <a:srgbClr val="0F0D0D"/>
                </a:solidFill>
                <a:latin typeface="Arial Black"/>
                <a:cs typeface="Arial Black"/>
              </a:rPr>
              <a:t>Лучше</a:t>
            </a:r>
            <a:r>
              <a:rPr sz="1600" spc="-80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-20" dirty="0">
                <a:solidFill>
                  <a:srgbClr val="0F0D0D"/>
                </a:solidFill>
                <a:latin typeface="Arial Black"/>
                <a:cs typeface="Arial Black"/>
              </a:rPr>
              <a:t>ответить:</a:t>
            </a:r>
            <a:r>
              <a:rPr sz="1600" spc="-75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да,</a:t>
            </a:r>
            <a:r>
              <a:rPr sz="1600" spc="-4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тебе</a:t>
            </a:r>
            <a:r>
              <a:rPr sz="1600" spc="-4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55" dirty="0">
                <a:solidFill>
                  <a:srgbClr val="0F0D0D"/>
                </a:solidFill>
                <a:latin typeface="Tahoma"/>
                <a:cs typeface="Tahoma"/>
              </a:rPr>
              <a:t>сейчас</a:t>
            </a:r>
            <a:r>
              <a:rPr sz="1600" spc="-4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60" dirty="0">
                <a:solidFill>
                  <a:srgbClr val="0F0D0D"/>
                </a:solidFill>
                <a:latin typeface="Tahoma"/>
                <a:cs typeface="Tahoma"/>
              </a:rPr>
              <a:t>плохо</a:t>
            </a:r>
            <a:r>
              <a:rPr sz="1600" spc="-4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55" dirty="0">
                <a:solidFill>
                  <a:srgbClr val="0F0D0D"/>
                </a:solidFill>
                <a:latin typeface="Tahoma"/>
                <a:cs typeface="Tahoma"/>
              </a:rPr>
              <a:t>и 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кажется,</a:t>
            </a:r>
            <a:r>
              <a:rPr sz="1600" spc="-7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55" dirty="0">
                <a:solidFill>
                  <a:srgbClr val="0F0D0D"/>
                </a:solidFill>
                <a:latin typeface="Tahoma"/>
                <a:cs typeface="Tahoma"/>
              </a:rPr>
              <a:t>что</a:t>
            </a:r>
            <a:r>
              <a:rPr sz="1600" spc="-7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60" dirty="0">
                <a:solidFill>
                  <a:srgbClr val="0F0D0D"/>
                </a:solidFill>
                <a:latin typeface="Tahoma"/>
                <a:cs typeface="Tahoma"/>
              </a:rPr>
              <a:t>нельзя</a:t>
            </a:r>
            <a:r>
              <a:rPr sz="1600" spc="-7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0F0D0D"/>
                </a:solidFill>
                <a:latin typeface="Tahoma"/>
                <a:cs typeface="Tahoma"/>
              </a:rPr>
              <a:t>ничего</a:t>
            </a:r>
            <a:r>
              <a:rPr sz="1600" spc="-7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45" dirty="0">
                <a:solidFill>
                  <a:srgbClr val="0F0D0D"/>
                </a:solidFill>
                <a:latin typeface="Tahoma"/>
                <a:cs typeface="Tahoma"/>
              </a:rPr>
              <a:t>исправить.</a:t>
            </a:r>
            <a:endParaRPr sz="1600">
              <a:latin typeface="Tahoma"/>
              <a:cs typeface="Tahoma"/>
            </a:endParaRPr>
          </a:p>
          <a:p>
            <a:pPr marL="4514850" marR="5080">
              <a:lnSpc>
                <a:spcPct val="113300"/>
              </a:lnSpc>
            </a:pPr>
            <a:r>
              <a:rPr sz="1600" spc="50" dirty="0">
                <a:solidFill>
                  <a:srgbClr val="0F0D0D"/>
                </a:solidFill>
                <a:latin typeface="Tahoma"/>
                <a:cs typeface="Tahoma"/>
              </a:rPr>
              <a:t>Остановись,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 сделай вдох-</a:t>
            </a:r>
            <a:r>
              <a:rPr sz="1600" spc="60" dirty="0">
                <a:solidFill>
                  <a:srgbClr val="0F0D0D"/>
                </a:solidFill>
                <a:latin typeface="Tahoma"/>
                <a:cs typeface="Tahoma"/>
              </a:rPr>
              <a:t>выдох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105" dirty="0">
                <a:solidFill>
                  <a:srgbClr val="0F0D0D"/>
                </a:solidFill>
                <a:latin typeface="Tahoma"/>
                <a:cs typeface="Tahoma"/>
              </a:rPr>
              <a:t>и</a:t>
            </a:r>
            <a:r>
              <a:rPr sz="1600" spc="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45" dirty="0">
                <a:solidFill>
                  <a:srgbClr val="0F0D0D"/>
                </a:solidFill>
                <a:latin typeface="Tahoma"/>
                <a:cs typeface="Tahoma"/>
              </a:rPr>
              <a:t>подумай,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-50" dirty="0">
                <a:solidFill>
                  <a:srgbClr val="0F0D0D"/>
                </a:solidFill>
                <a:latin typeface="Tahoma"/>
                <a:cs typeface="Tahoma"/>
              </a:rPr>
              <a:t>с </a:t>
            </a:r>
            <a:r>
              <a:rPr sz="1600" spc="70" dirty="0">
                <a:solidFill>
                  <a:srgbClr val="0F0D0D"/>
                </a:solidFill>
                <a:latin typeface="Tahoma"/>
                <a:cs typeface="Tahoma"/>
              </a:rPr>
              <a:t>кем</a:t>
            </a:r>
            <a:r>
              <a:rPr sz="1600" spc="-6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ты</a:t>
            </a:r>
            <a:r>
              <a:rPr sz="1600" spc="-6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95" dirty="0">
                <a:solidFill>
                  <a:srgbClr val="0F0D0D"/>
                </a:solidFill>
                <a:latin typeface="Tahoma"/>
                <a:cs typeface="Tahoma"/>
              </a:rPr>
              <a:t>можешь</a:t>
            </a:r>
            <a:r>
              <a:rPr sz="1600" spc="-6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0F0D0D"/>
                </a:solidFill>
                <a:latin typeface="Tahoma"/>
                <a:cs typeface="Tahoma"/>
              </a:rPr>
              <a:t>поговорить</a:t>
            </a:r>
            <a:r>
              <a:rPr sz="1600" spc="-6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105" dirty="0">
                <a:solidFill>
                  <a:srgbClr val="0F0D0D"/>
                </a:solidFill>
                <a:latin typeface="Tahoma"/>
                <a:cs typeface="Tahoma"/>
              </a:rPr>
              <a:t>и</a:t>
            </a:r>
            <a:r>
              <a:rPr sz="1600" spc="-6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60" dirty="0">
                <a:solidFill>
                  <a:srgbClr val="0F0D0D"/>
                </a:solidFill>
                <a:latin typeface="Tahoma"/>
                <a:cs typeface="Tahoma"/>
              </a:rPr>
              <a:t>кому</a:t>
            </a:r>
            <a:r>
              <a:rPr sz="1600" spc="-6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85" dirty="0">
                <a:solidFill>
                  <a:srgbClr val="0F0D0D"/>
                </a:solidFill>
                <a:latin typeface="Tahoma"/>
                <a:cs typeface="Tahoma"/>
              </a:rPr>
              <a:t>можешь 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доверять?</a:t>
            </a:r>
            <a:r>
              <a:rPr sz="1600" spc="5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0F0D0D"/>
                </a:solidFill>
                <a:latin typeface="Tahoma"/>
                <a:cs typeface="Tahoma"/>
              </a:rPr>
              <a:t>Обратись</a:t>
            </a:r>
            <a:r>
              <a:rPr sz="1600" spc="5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к</a:t>
            </a:r>
            <a:r>
              <a:rPr sz="1600" spc="5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этому</a:t>
            </a:r>
            <a:r>
              <a:rPr sz="1600" spc="5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45" dirty="0">
                <a:solidFill>
                  <a:srgbClr val="0F0D0D"/>
                </a:solidFill>
                <a:latin typeface="Tahoma"/>
                <a:cs typeface="Tahoma"/>
              </a:rPr>
              <a:t>человеку</a:t>
            </a:r>
            <a:r>
              <a:rPr sz="1600" spc="5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55" dirty="0">
                <a:solidFill>
                  <a:srgbClr val="0F0D0D"/>
                </a:solidFill>
                <a:latin typeface="Tahoma"/>
                <a:cs typeface="Tahoma"/>
              </a:rPr>
              <a:t>и 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расскажи</a:t>
            </a:r>
            <a:r>
              <a:rPr sz="1600" spc="3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85" dirty="0">
                <a:solidFill>
                  <a:srgbClr val="0F0D0D"/>
                </a:solidFill>
                <a:latin typeface="Tahoma"/>
                <a:cs typeface="Tahoma"/>
              </a:rPr>
              <a:t>о</a:t>
            </a:r>
            <a:r>
              <a:rPr sz="1600" spc="2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60" dirty="0">
                <a:solidFill>
                  <a:srgbClr val="0F0D0D"/>
                </a:solidFill>
                <a:latin typeface="Tahoma"/>
                <a:cs typeface="Tahoma"/>
              </a:rPr>
              <a:t>своих</a:t>
            </a:r>
            <a:r>
              <a:rPr sz="1600" spc="3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40" dirty="0">
                <a:solidFill>
                  <a:srgbClr val="0F0D0D"/>
                </a:solidFill>
                <a:latin typeface="Tahoma"/>
                <a:cs typeface="Tahoma"/>
              </a:rPr>
              <a:t>переживаниях.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977990" y="7542472"/>
            <a:ext cx="6649720" cy="2273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387725">
              <a:lnSpc>
                <a:spcPct val="113999"/>
              </a:lnSpc>
              <a:spcBef>
                <a:spcPts val="100"/>
              </a:spcBef>
            </a:pPr>
            <a:r>
              <a:rPr sz="1700" spc="-130" dirty="0">
                <a:solidFill>
                  <a:srgbClr val="FFFFFF"/>
                </a:solidFill>
                <a:latin typeface="Arial Black"/>
                <a:cs typeface="Arial Black"/>
              </a:rPr>
              <a:t>6.</a:t>
            </a:r>
            <a:r>
              <a:rPr sz="1700" spc="-114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spc="-170" dirty="0">
                <a:solidFill>
                  <a:srgbClr val="FFFFFF"/>
                </a:solidFill>
                <a:latin typeface="Arial Black"/>
                <a:cs typeface="Arial Black"/>
              </a:rPr>
              <a:t>Если</a:t>
            </a:r>
            <a:r>
              <a:rPr sz="1700" spc="-114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spc="-100" dirty="0">
                <a:solidFill>
                  <a:srgbClr val="FFFFFF"/>
                </a:solidFill>
                <a:latin typeface="Arial Black"/>
                <a:cs typeface="Arial Black"/>
              </a:rPr>
              <a:t>он</a:t>
            </a:r>
            <a:r>
              <a:rPr sz="1700" spc="-11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spc="-105" dirty="0">
                <a:solidFill>
                  <a:srgbClr val="FFFFFF"/>
                </a:solidFill>
                <a:latin typeface="Arial Black"/>
                <a:cs typeface="Arial Black"/>
              </a:rPr>
              <a:t>скажет:</a:t>
            </a:r>
            <a:r>
              <a:rPr sz="1700" spc="-11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i="1" spc="80" dirty="0">
                <a:solidFill>
                  <a:srgbClr val="FFFFFF"/>
                </a:solidFill>
                <a:latin typeface="Times New Roman"/>
                <a:cs typeface="Times New Roman"/>
              </a:rPr>
              <a:t>всем</a:t>
            </a:r>
            <a:r>
              <a:rPr sz="1700" i="1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700" i="1" spc="80" dirty="0">
                <a:solidFill>
                  <a:srgbClr val="FFFFFF"/>
                </a:solidFill>
                <a:latin typeface="Times New Roman"/>
                <a:cs typeface="Times New Roman"/>
              </a:rPr>
              <a:t>будет </a:t>
            </a:r>
            <a:r>
              <a:rPr sz="1700" i="1" spc="114" dirty="0">
                <a:solidFill>
                  <a:srgbClr val="FFFFFF"/>
                </a:solidFill>
                <a:latin typeface="Times New Roman"/>
                <a:cs typeface="Times New Roman"/>
              </a:rPr>
              <a:t>лучше</a:t>
            </a:r>
            <a:r>
              <a:rPr sz="1700" i="1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700" i="1" spc="70" dirty="0">
                <a:solidFill>
                  <a:srgbClr val="FFFFFF"/>
                </a:solidFill>
                <a:latin typeface="Times New Roman"/>
                <a:cs typeface="Times New Roman"/>
              </a:rPr>
              <a:t>без</a:t>
            </a:r>
            <a:r>
              <a:rPr sz="1700" i="1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700" i="1" spc="60" dirty="0">
                <a:solidFill>
                  <a:srgbClr val="FFFFFF"/>
                </a:solidFill>
                <a:latin typeface="Times New Roman"/>
                <a:cs typeface="Times New Roman"/>
              </a:rPr>
              <a:t>меня.</a:t>
            </a:r>
            <a:endParaRPr sz="1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15"/>
              </a:spcBef>
            </a:pPr>
            <a:endParaRPr sz="1700">
              <a:latin typeface="Times New Roman"/>
              <a:cs typeface="Times New Roman"/>
            </a:endParaRPr>
          </a:p>
          <a:p>
            <a:pPr marL="2635885" marR="5080">
              <a:lnSpc>
                <a:spcPct val="113300"/>
              </a:lnSpc>
            </a:pPr>
            <a:r>
              <a:rPr sz="1600" spc="-70" dirty="0">
                <a:solidFill>
                  <a:srgbClr val="0F0D0D"/>
                </a:solidFill>
                <a:latin typeface="Arial Black"/>
                <a:cs typeface="Arial Black"/>
              </a:rPr>
              <a:t>Лучше</a:t>
            </a:r>
            <a:r>
              <a:rPr sz="1600" spc="-110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0F0D0D"/>
                </a:solidFill>
                <a:latin typeface="Arial Black"/>
                <a:cs typeface="Arial Black"/>
              </a:rPr>
              <a:t>ответить:</a:t>
            </a:r>
            <a:r>
              <a:rPr sz="1600" spc="330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spc="120" dirty="0">
                <a:solidFill>
                  <a:srgbClr val="0F0D0D"/>
                </a:solidFill>
                <a:latin typeface="Tahoma"/>
                <a:cs typeface="Tahoma"/>
              </a:rPr>
              <a:t>мы</a:t>
            </a:r>
            <a:r>
              <a:rPr sz="1600" spc="-7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тебя</a:t>
            </a:r>
            <a:r>
              <a:rPr sz="1600" spc="-7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85" dirty="0">
                <a:solidFill>
                  <a:srgbClr val="0F0D0D"/>
                </a:solidFill>
                <a:latin typeface="Tahoma"/>
                <a:cs typeface="Tahoma"/>
              </a:rPr>
              <a:t>любим</a:t>
            </a:r>
            <a:r>
              <a:rPr sz="1600" spc="-7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55" dirty="0">
                <a:solidFill>
                  <a:srgbClr val="0F0D0D"/>
                </a:solidFill>
                <a:latin typeface="Tahoma"/>
                <a:cs typeface="Tahoma"/>
              </a:rPr>
              <a:t>и </a:t>
            </a:r>
            <a:r>
              <a:rPr sz="1600" spc="65" dirty="0">
                <a:solidFill>
                  <a:srgbClr val="0F0D0D"/>
                </a:solidFill>
                <a:latin typeface="Tahoma"/>
                <a:cs typeface="Tahoma"/>
              </a:rPr>
              <a:t>ценим.</a:t>
            </a:r>
            <a:r>
              <a:rPr sz="1600" spc="-4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90" dirty="0">
                <a:solidFill>
                  <a:srgbClr val="0F0D0D"/>
                </a:solidFill>
                <a:latin typeface="Tahoma"/>
                <a:cs typeface="Tahoma"/>
              </a:rPr>
              <a:t>Нам</a:t>
            </a:r>
            <a:r>
              <a:rPr sz="1600" spc="-4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будет</a:t>
            </a:r>
            <a:r>
              <a:rPr sz="1600" spc="-4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85" dirty="0">
                <a:solidFill>
                  <a:srgbClr val="0F0D0D"/>
                </a:solidFill>
                <a:latin typeface="Tahoma"/>
                <a:cs typeface="Tahoma"/>
              </a:rPr>
              <a:t>невыносимо</a:t>
            </a:r>
            <a:r>
              <a:rPr sz="1600" spc="-4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0F0D0D"/>
                </a:solidFill>
                <a:latin typeface="Tahoma"/>
                <a:cs typeface="Tahoma"/>
              </a:rPr>
              <a:t>больно </a:t>
            </a:r>
            <a:r>
              <a:rPr sz="1600" spc="50" dirty="0">
                <a:solidFill>
                  <a:srgbClr val="0F0D0D"/>
                </a:solidFill>
                <a:latin typeface="Tahoma"/>
                <a:cs typeface="Tahoma"/>
              </a:rPr>
              <a:t>без</a:t>
            </a:r>
            <a:r>
              <a:rPr sz="1600" spc="-6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тебя.</a:t>
            </a:r>
            <a:r>
              <a:rPr sz="1600" spc="-6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0F0D0D"/>
                </a:solidFill>
                <a:latin typeface="Tahoma"/>
                <a:cs typeface="Tahoma"/>
              </a:rPr>
              <a:t>Поговори</a:t>
            </a:r>
            <a:r>
              <a:rPr sz="1600" spc="-5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с</a:t>
            </a:r>
            <a:r>
              <a:rPr sz="1600" spc="-6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95" dirty="0">
                <a:solidFill>
                  <a:srgbClr val="0F0D0D"/>
                </a:solidFill>
                <a:latin typeface="Tahoma"/>
                <a:cs typeface="Tahoma"/>
              </a:rPr>
              <a:t>нами</a:t>
            </a:r>
            <a:r>
              <a:rPr sz="1600" spc="-5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85" dirty="0">
                <a:solidFill>
                  <a:srgbClr val="0F0D0D"/>
                </a:solidFill>
                <a:latin typeface="Tahoma"/>
                <a:cs typeface="Tahoma"/>
              </a:rPr>
              <a:t>о</a:t>
            </a:r>
            <a:r>
              <a:rPr sz="1600" spc="-6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40" dirty="0">
                <a:solidFill>
                  <a:srgbClr val="0F0D0D"/>
                </a:solidFill>
                <a:latin typeface="Tahoma"/>
                <a:cs typeface="Tahoma"/>
              </a:rPr>
              <a:t>проблемах, </a:t>
            </a:r>
            <a:r>
              <a:rPr sz="1600" spc="120" dirty="0">
                <a:solidFill>
                  <a:srgbClr val="0F0D0D"/>
                </a:solidFill>
                <a:latin typeface="Tahoma"/>
                <a:cs typeface="Tahoma"/>
              </a:rPr>
              <a:t>мы</a:t>
            </a:r>
            <a:r>
              <a:rPr sz="1600" spc="-4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55" dirty="0">
                <a:solidFill>
                  <a:srgbClr val="0F0D0D"/>
                </a:solidFill>
                <a:latin typeface="Tahoma"/>
                <a:cs typeface="Tahoma"/>
              </a:rPr>
              <a:t>обязательно</a:t>
            </a:r>
            <a:r>
              <a:rPr sz="1600" spc="-3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тебя</a:t>
            </a:r>
            <a:r>
              <a:rPr sz="1600" spc="-3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0F0D0D"/>
                </a:solidFill>
                <a:latin typeface="Tahoma"/>
                <a:cs typeface="Tahoma"/>
              </a:rPr>
              <a:t>выслушаем</a:t>
            </a:r>
            <a:r>
              <a:rPr sz="1600" spc="-3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55" dirty="0">
                <a:solidFill>
                  <a:srgbClr val="0F0D0D"/>
                </a:solidFill>
                <a:latin typeface="Tahoma"/>
                <a:cs typeface="Tahoma"/>
              </a:rPr>
              <a:t>и </a:t>
            </a:r>
            <a:r>
              <a:rPr sz="1600" spc="80" dirty="0">
                <a:solidFill>
                  <a:srgbClr val="0F0D0D"/>
                </a:solidFill>
                <a:latin typeface="Tahoma"/>
                <a:cs typeface="Tahoma"/>
              </a:rPr>
              <a:t>поможем</a:t>
            </a:r>
            <a:r>
              <a:rPr sz="1600" spc="-65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spc="-20" dirty="0">
                <a:solidFill>
                  <a:srgbClr val="0F0D0D"/>
                </a:solidFill>
                <a:latin typeface="Tahoma"/>
                <a:cs typeface="Tahoma"/>
              </a:rPr>
              <a:t>тебе.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654325" y="125321"/>
            <a:ext cx="4406900" cy="161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45"/>
              </a:lnSpc>
              <a:spcBef>
                <a:spcPts val="100"/>
              </a:spcBef>
            </a:pPr>
            <a:r>
              <a:rPr sz="3700" spc="-340" dirty="0">
                <a:solidFill>
                  <a:srgbClr val="0F0D0D"/>
                </a:solidFill>
              </a:rPr>
              <a:t>КАК</a:t>
            </a:r>
            <a:r>
              <a:rPr sz="3700" spc="-484" dirty="0">
                <a:solidFill>
                  <a:srgbClr val="0F0D0D"/>
                </a:solidFill>
              </a:rPr>
              <a:t> </a:t>
            </a:r>
            <a:r>
              <a:rPr sz="3700" spc="-434" dirty="0">
                <a:solidFill>
                  <a:srgbClr val="0F0D0D"/>
                </a:solidFill>
              </a:rPr>
              <a:t>ГОВОРИТЬ</a:t>
            </a:r>
            <a:endParaRPr sz="3700"/>
          </a:p>
          <a:p>
            <a:pPr marL="12700" marR="5080">
              <a:lnSpc>
                <a:spcPts val="4050"/>
              </a:lnSpc>
              <a:spcBef>
                <a:spcPts val="265"/>
              </a:spcBef>
            </a:pPr>
            <a:r>
              <a:rPr sz="3700" spc="-520" dirty="0">
                <a:solidFill>
                  <a:srgbClr val="0F0D0D"/>
                </a:solidFill>
              </a:rPr>
              <a:t>С</a:t>
            </a:r>
            <a:r>
              <a:rPr sz="3700" spc="-495" dirty="0">
                <a:solidFill>
                  <a:srgbClr val="0F0D0D"/>
                </a:solidFill>
              </a:rPr>
              <a:t> </a:t>
            </a:r>
            <a:r>
              <a:rPr sz="3700" spc="-430" dirty="0">
                <a:solidFill>
                  <a:srgbClr val="0F0D0D"/>
                </a:solidFill>
              </a:rPr>
              <a:t>РЕБЕНКОМ,</a:t>
            </a:r>
            <a:r>
              <a:rPr sz="3700" spc="-490" dirty="0">
                <a:solidFill>
                  <a:srgbClr val="0F0D0D"/>
                </a:solidFill>
              </a:rPr>
              <a:t> </a:t>
            </a:r>
            <a:r>
              <a:rPr sz="3700" spc="-465" dirty="0">
                <a:solidFill>
                  <a:srgbClr val="0F0D0D"/>
                </a:solidFill>
              </a:rPr>
              <a:t>ЕСЛИ </a:t>
            </a:r>
            <a:r>
              <a:rPr sz="3700" spc="-275" dirty="0">
                <a:solidFill>
                  <a:srgbClr val="0F0D0D"/>
                </a:solidFill>
              </a:rPr>
              <a:t>ОН</a:t>
            </a:r>
            <a:r>
              <a:rPr sz="3700" spc="-495" dirty="0">
                <a:solidFill>
                  <a:srgbClr val="0F0D0D"/>
                </a:solidFill>
              </a:rPr>
              <a:t> </a:t>
            </a:r>
            <a:r>
              <a:rPr sz="3700" spc="-434" dirty="0">
                <a:solidFill>
                  <a:srgbClr val="0F0D0D"/>
                </a:solidFill>
              </a:rPr>
              <a:t>СТОЛКНУЛСЯ</a:t>
            </a:r>
            <a:endParaRPr sz="3700"/>
          </a:p>
        </p:txBody>
      </p:sp>
      <p:sp>
        <p:nvSpPr>
          <p:cNvPr id="19" name="object 19"/>
          <p:cNvSpPr txBox="1"/>
          <p:nvPr/>
        </p:nvSpPr>
        <p:spPr>
          <a:xfrm>
            <a:off x="654325" y="1668371"/>
            <a:ext cx="4251960" cy="1759585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700" marR="178435">
              <a:lnSpc>
                <a:spcPts val="4050"/>
              </a:lnSpc>
              <a:spcBef>
                <a:spcPts val="560"/>
              </a:spcBef>
            </a:pPr>
            <a:r>
              <a:rPr sz="3700" spc="-520" dirty="0">
                <a:solidFill>
                  <a:srgbClr val="0F0D0D"/>
                </a:solidFill>
                <a:latin typeface="Arial Black"/>
                <a:cs typeface="Arial Black"/>
              </a:rPr>
              <a:t>С</a:t>
            </a:r>
            <a:r>
              <a:rPr sz="3700" spc="-495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3700" spc="-450" dirty="0">
                <a:solidFill>
                  <a:srgbClr val="0F0D0D"/>
                </a:solidFill>
                <a:latin typeface="Arial Black"/>
                <a:cs typeface="Arial Black"/>
              </a:rPr>
              <a:t>НЕГАТИВНЫМИ </a:t>
            </a:r>
            <a:r>
              <a:rPr sz="3700" spc="-415" dirty="0">
                <a:solidFill>
                  <a:srgbClr val="0F0D0D"/>
                </a:solidFill>
                <a:latin typeface="Arial Black"/>
                <a:cs typeface="Arial Black"/>
              </a:rPr>
              <a:t>МЫСЛЯМИ?</a:t>
            </a:r>
            <a:endParaRPr sz="3700">
              <a:latin typeface="Arial Black"/>
              <a:cs typeface="Arial Black"/>
            </a:endParaRPr>
          </a:p>
          <a:p>
            <a:pPr marL="212090">
              <a:lnSpc>
                <a:spcPct val="100000"/>
              </a:lnSpc>
              <a:spcBef>
                <a:spcPts val="3175"/>
              </a:spcBef>
            </a:pPr>
            <a:r>
              <a:rPr sz="1600" spc="-70" dirty="0">
                <a:solidFill>
                  <a:srgbClr val="0F0D0D"/>
                </a:solidFill>
                <a:latin typeface="Arial Black"/>
                <a:cs typeface="Arial Black"/>
              </a:rPr>
              <a:t>Лучше</a:t>
            </a:r>
            <a:r>
              <a:rPr sz="1600" spc="-45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0F0D0D"/>
                </a:solidFill>
                <a:latin typeface="Arial Black"/>
                <a:cs typeface="Arial Black"/>
              </a:rPr>
              <a:t>ответить:</a:t>
            </a:r>
            <a:r>
              <a:rPr sz="1600" spc="450" dirty="0">
                <a:solidFill>
                  <a:srgbClr val="0F0D0D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тебя</a:t>
            </a:r>
            <a:r>
              <a:rPr sz="1600" spc="-10" dirty="0">
                <a:solidFill>
                  <a:srgbClr val="0F0D0D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0F0D0D"/>
                </a:solidFill>
                <a:latin typeface="Tahoma"/>
                <a:cs typeface="Tahoma"/>
              </a:rPr>
              <a:t>окружают</a:t>
            </a:r>
            <a:r>
              <a:rPr sz="1600" spc="-10" dirty="0">
                <a:solidFill>
                  <a:srgbClr val="0F0D0D"/>
                </a:solidFill>
                <a:latin typeface="Tahoma"/>
                <a:cs typeface="Tahoma"/>
              </a:rPr>
              <a:t> люди,</a:t>
            </a:r>
            <a:endParaRPr sz="1600"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93919" y="1505478"/>
            <a:ext cx="3472410" cy="294533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81668" y="0"/>
            <a:ext cx="1200149" cy="116624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198379"/>
            <a:ext cx="1085849" cy="1152524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369361" y="8113469"/>
            <a:ext cx="73660" cy="1798955"/>
          </a:xfrm>
          <a:custGeom>
            <a:avLst/>
            <a:gdLst/>
            <a:ahLst/>
            <a:cxnLst/>
            <a:rect l="l" t="t" r="r" b="b"/>
            <a:pathLst>
              <a:path w="73659" h="1798954">
                <a:moveTo>
                  <a:pt x="36409" y="72784"/>
                </a:moveTo>
                <a:lnTo>
                  <a:pt x="22316" y="69898"/>
                </a:lnTo>
                <a:lnTo>
                  <a:pt x="10733" y="62055"/>
                </a:lnTo>
                <a:lnTo>
                  <a:pt x="2887" y="50479"/>
                </a:lnTo>
                <a:lnTo>
                  <a:pt x="0" y="36392"/>
                </a:lnTo>
                <a:lnTo>
                  <a:pt x="2887" y="22305"/>
                </a:lnTo>
                <a:lnTo>
                  <a:pt x="10734" y="10728"/>
                </a:lnTo>
                <a:lnTo>
                  <a:pt x="22316" y="2886"/>
                </a:lnTo>
                <a:lnTo>
                  <a:pt x="36409" y="0"/>
                </a:lnTo>
                <a:lnTo>
                  <a:pt x="50503" y="2886"/>
                </a:lnTo>
                <a:lnTo>
                  <a:pt x="62085" y="10728"/>
                </a:lnTo>
                <a:lnTo>
                  <a:pt x="69932" y="22305"/>
                </a:lnTo>
                <a:lnTo>
                  <a:pt x="72819" y="36392"/>
                </a:lnTo>
                <a:lnTo>
                  <a:pt x="69932" y="50479"/>
                </a:lnTo>
                <a:lnTo>
                  <a:pt x="62085" y="62055"/>
                </a:lnTo>
                <a:lnTo>
                  <a:pt x="50503" y="69898"/>
                </a:lnTo>
                <a:lnTo>
                  <a:pt x="36409" y="72784"/>
                </a:lnTo>
                <a:close/>
              </a:path>
              <a:path w="73659" h="1798954">
                <a:moveTo>
                  <a:pt x="37096" y="494386"/>
                </a:moveTo>
                <a:lnTo>
                  <a:pt x="23002" y="491500"/>
                </a:lnTo>
                <a:lnTo>
                  <a:pt x="11420" y="483657"/>
                </a:lnTo>
                <a:lnTo>
                  <a:pt x="3574" y="472080"/>
                </a:lnTo>
                <a:lnTo>
                  <a:pt x="686" y="457993"/>
                </a:lnTo>
                <a:lnTo>
                  <a:pt x="3574" y="443906"/>
                </a:lnTo>
                <a:lnTo>
                  <a:pt x="11420" y="432330"/>
                </a:lnTo>
                <a:lnTo>
                  <a:pt x="23002" y="424487"/>
                </a:lnTo>
                <a:lnTo>
                  <a:pt x="37096" y="421601"/>
                </a:lnTo>
                <a:lnTo>
                  <a:pt x="51190" y="424487"/>
                </a:lnTo>
                <a:lnTo>
                  <a:pt x="62772" y="432330"/>
                </a:lnTo>
                <a:lnTo>
                  <a:pt x="70619" y="443906"/>
                </a:lnTo>
                <a:lnTo>
                  <a:pt x="73279" y="456882"/>
                </a:lnTo>
                <a:lnTo>
                  <a:pt x="73279" y="459104"/>
                </a:lnTo>
                <a:lnTo>
                  <a:pt x="70619" y="472080"/>
                </a:lnTo>
                <a:lnTo>
                  <a:pt x="62772" y="483657"/>
                </a:lnTo>
                <a:lnTo>
                  <a:pt x="51190" y="491500"/>
                </a:lnTo>
                <a:lnTo>
                  <a:pt x="37096" y="494386"/>
                </a:lnTo>
                <a:close/>
              </a:path>
              <a:path w="73659" h="1798954">
                <a:moveTo>
                  <a:pt x="37096" y="929033"/>
                </a:moveTo>
                <a:lnTo>
                  <a:pt x="23002" y="926147"/>
                </a:lnTo>
                <a:lnTo>
                  <a:pt x="11420" y="918304"/>
                </a:lnTo>
                <a:lnTo>
                  <a:pt x="3574" y="906728"/>
                </a:lnTo>
                <a:lnTo>
                  <a:pt x="686" y="892641"/>
                </a:lnTo>
                <a:lnTo>
                  <a:pt x="3574" y="878554"/>
                </a:lnTo>
                <a:lnTo>
                  <a:pt x="11420" y="866978"/>
                </a:lnTo>
                <a:lnTo>
                  <a:pt x="23002" y="859135"/>
                </a:lnTo>
                <a:lnTo>
                  <a:pt x="37096" y="856249"/>
                </a:lnTo>
                <a:lnTo>
                  <a:pt x="51190" y="859135"/>
                </a:lnTo>
                <a:lnTo>
                  <a:pt x="62772" y="866978"/>
                </a:lnTo>
                <a:lnTo>
                  <a:pt x="70619" y="878554"/>
                </a:lnTo>
                <a:lnTo>
                  <a:pt x="73279" y="891530"/>
                </a:lnTo>
                <a:lnTo>
                  <a:pt x="73279" y="893752"/>
                </a:lnTo>
                <a:lnTo>
                  <a:pt x="70619" y="906728"/>
                </a:lnTo>
                <a:lnTo>
                  <a:pt x="62772" y="918304"/>
                </a:lnTo>
                <a:lnTo>
                  <a:pt x="51190" y="926147"/>
                </a:lnTo>
                <a:lnTo>
                  <a:pt x="37096" y="929033"/>
                </a:lnTo>
                <a:close/>
              </a:path>
              <a:path w="73659" h="1798954">
                <a:moveTo>
                  <a:pt x="37096" y="1351321"/>
                </a:moveTo>
                <a:lnTo>
                  <a:pt x="23002" y="1348435"/>
                </a:lnTo>
                <a:lnTo>
                  <a:pt x="11420" y="1340593"/>
                </a:lnTo>
                <a:lnTo>
                  <a:pt x="3574" y="1329016"/>
                </a:lnTo>
                <a:lnTo>
                  <a:pt x="686" y="1314929"/>
                </a:lnTo>
                <a:lnTo>
                  <a:pt x="3574" y="1300842"/>
                </a:lnTo>
                <a:lnTo>
                  <a:pt x="11420" y="1289266"/>
                </a:lnTo>
                <a:lnTo>
                  <a:pt x="23002" y="1281423"/>
                </a:lnTo>
                <a:lnTo>
                  <a:pt x="37096" y="1278537"/>
                </a:lnTo>
                <a:lnTo>
                  <a:pt x="51190" y="1281423"/>
                </a:lnTo>
                <a:lnTo>
                  <a:pt x="62772" y="1289266"/>
                </a:lnTo>
                <a:lnTo>
                  <a:pt x="70619" y="1300842"/>
                </a:lnTo>
                <a:lnTo>
                  <a:pt x="73279" y="1313818"/>
                </a:lnTo>
                <a:lnTo>
                  <a:pt x="73279" y="1316040"/>
                </a:lnTo>
                <a:lnTo>
                  <a:pt x="70619" y="1329016"/>
                </a:lnTo>
                <a:lnTo>
                  <a:pt x="62772" y="1340593"/>
                </a:lnTo>
                <a:lnTo>
                  <a:pt x="51190" y="1348435"/>
                </a:lnTo>
                <a:lnTo>
                  <a:pt x="37096" y="1351321"/>
                </a:lnTo>
                <a:close/>
              </a:path>
              <a:path w="73659" h="1798954">
                <a:moveTo>
                  <a:pt x="37096" y="1798329"/>
                </a:moveTo>
                <a:lnTo>
                  <a:pt x="23002" y="1795443"/>
                </a:lnTo>
                <a:lnTo>
                  <a:pt x="11420" y="1787600"/>
                </a:lnTo>
                <a:lnTo>
                  <a:pt x="3574" y="1776023"/>
                </a:lnTo>
                <a:lnTo>
                  <a:pt x="686" y="1761936"/>
                </a:lnTo>
                <a:lnTo>
                  <a:pt x="3574" y="1747849"/>
                </a:lnTo>
                <a:lnTo>
                  <a:pt x="11420" y="1736273"/>
                </a:lnTo>
                <a:lnTo>
                  <a:pt x="23002" y="1728430"/>
                </a:lnTo>
                <a:lnTo>
                  <a:pt x="37096" y="1725544"/>
                </a:lnTo>
                <a:lnTo>
                  <a:pt x="51190" y="1728430"/>
                </a:lnTo>
                <a:lnTo>
                  <a:pt x="62772" y="1736273"/>
                </a:lnTo>
                <a:lnTo>
                  <a:pt x="70619" y="1747849"/>
                </a:lnTo>
                <a:lnTo>
                  <a:pt x="73279" y="1760826"/>
                </a:lnTo>
                <a:lnTo>
                  <a:pt x="73279" y="1763047"/>
                </a:lnTo>
                <a:lnTo>
                  <a:pt x="70619" y="1776023"/>
                </a:lnTo>
                <a:lnTo>
                  <a:pt x="62772" y="1787600"/>
                </a:lnTo>
                <a:lnTo>
                  <a:pt x="51190" y="1795443"/>
                </a:lnTo>
                <a:lnTo>
                  <a:pt x="37096" y="17983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69361" y="5994094"/>
            <a:ext cx="73660" cy="1798955"/>
          </a:xfrm>
          <a:custGeom>
            <a:avLst/>
            <a:gdLst/>
            <a:ahLst/>
            <a:cxnLst/>
            <a:rect l="l" t="t" r="r" b="b"/>
            <a:pathLst>
              <a:path w="73659" h="1798954">
                <a:moveTo>
                  <a:pt x="36409" y="72784"/>
                </a:moveTo>
                <a:lnTo>
                  <a:pt x="22316" y="69898"/>
                </a:lnTo>
                <a:lnTo>
                  <a:pt x="10733" y="62055"/>
                </a:lnTo>
                <a:lnTo>
                  <a:pt x="2887" y="50479"/>
                </a:lnTo>
                <a:lnTo>
                  <a:pt x="0" y="36392"/>
                </a:lnTo>
                <a:lnTo>
                  <a:pt x="2887" y="22305"/>
                </a:lnTo>
                <a:lnTo>
                  <a:pt x="10734" y="10728"/>
                </a:lnTo>
                <a:lnTo>
                  <a:pt x="22316" y="2886"/>
                </a:lnTo>
                <a:lnTo>
                  <a:pt x="36409" y="0"/>
                </a:lnTo>
                <a:lnTo>
                  <a:pt x="50503" y="2886"/>
                </a:lnTo>
                <a:lnTo>
                  <a:pt x="62085" y="10728"/>
                </a:lnTo>
                <a:lnTo>
                  <a:pt x="69932" y="22305"/>
                </a:lnTo>
                <a:lnTo>
                  <a:pt x="72819" y="36392"/>
                </a:lnTo>
                <a:lnTo>
                  <a:pt x="69932" y="50479"/>
                </a:lnTo>
                <a:lnTo>
                  <a:pt x="62085" y="62055"/>
                </a:lnTo>
                <a:lnTo>
                  <a:pt x="50503" y="69898"/>
                </a:lnTo>
                <a:lnTo>
                  <a:pt x="36409" y="72784"/>
                </a:lnTo>
                <a:close/>
              </a:path>
              <a:path w="73659" h="1798954">
                <a:moveTo>
                  <a:pt x="37096" y="494386"/>
                </a:moveTo>
                <a:lnTo>
                  <a:pt x="23002" y="491500"/>
                </a:lnTo>
                <a:lnTo>
                  <a:pt x="11420" y="483657"/>
                </a:lnTo>
                <a:lnTo>
                  <a:pt x="3574" y="472080"/>
                </a:lnTo>
                <a:lnTo>
                  <a:pt x="686" y="457993"/>
                </a:lnTo>
                <a:lnTo>
                  <a:pt x="3574" y="443906"/>
                </a:lnTo>
                <a:lnTo>
                  <a:pt x="11420" y="432330"/>
                </a:lnTo>
                <a:lnTo>
                  <a:pt x="23002" y="424487"/>
                </a:lnTo>
                <a:lnTo>
                  <a:pt x="37096" y="421601"/>
                </a:lnTo>
                <a:lnTo>
                  <a:pt x="51190" y="424487"/>
                </a:lnTo>
                <a:lnTo>
                  <a:pt x="62772" y="432330"/>
                </a:lnTo>
                <a:lnTo>
                  <a:pt x="70619" y="443906"/>
                </a:lnTo>
                <a:lnTo>
                  <a:pt x="73279" y="456882"/>
                </a:lnTo>
                <a:lnTo>
                  <a:pt x="73279" y="459104"/>
                </a:lnTo>
                <a:lnTo>
                  <a:pt x="70619" y="472080"/>
                </a:lnTo>
                <a:lnTo>
                  <a:pt x="62772" y="483657"/>
                </a:lnTo>
                <a:lnTo>
                  <a:pt x="51190" y="491500"/>
                </a:lnTo>
                <a:lnTo>
                  <a:pt x="37096" y="494386"/>
                </a:lnTo>
                <a:close/>
              </a:path>
              <a:path w="73659" h="1798954">
                <a:moveTo>
                  <a:pt x="37096" y="929033"/>
                </a:moveTo>
                <a:lnTo>
                  <a:pt x="23002" y="926147"/>
                </a:lnTo>
                <a:lnTo>
                  <a:pt x="11420" y="918304"/>
                </a:lnTo>
                <a:lnTo>
                  <a:pt x="3574" y="906728"/>
                </a:lnTo>
                <a:lnTo>
                  <a:pt x="686" y="892641"/>
                </a:lnTo>
                <a:lnTo>
                  <a:pt x="3574" y="878554"/>
                </a:lnTo>
                <a:lnTo>
                  <a:pt x="11420" y="866978"/>
                </a:lnTo>
                <a:lnTo>
                  <a:pt x="23002" y="859135"/>
                </a:lnTo>
                <a:lnTo>
                  <a:pt x="37096" y="856249"/>
                </a:lnTo>
                <a:lnTo>
                  <a:pt x="51190" y="859135"/>
                </a:lnTo>
                <a:lnTo>
                  <a:pt x="62772" y="866978"/>
                </a:lnTo>
                <a:lnTo>
                  <a:pt x="70619" y="878554"/>
                </a:lnTo>
                <a:lnTo>
                  <a:pt x="73279" y="891530"/>
                </a:lnTo>
                <a:lnTo>
                  <a:pt x="73279" y="893752"/>
                </a:lnTo>
                <a:lnTo>
                  <a:pt x="70619" y="906728"/>
                </a:lnTo>
                <a:lnTo>
                  <a:pt x="62772" y="918304"/>
                </a:lnTo>
                <a:lnTo>
                  <a:pt x="51190" y="926147"/>
                </a:lnTo>
                <a:lnTo>
                  <a:pt x="37096" y="929033"/>
                </a:lnTo>
                <a:close/>
              </a:path>
              <a:path w="73659" h="1798954">
                <a:moveTo>
                  <a:pt x="37096" y="1351321"/>
                </a:moveTo>
                <a:lnTo>
                  <a:pt x="23002" y="1348435"/>
                </a:lnTo>
                <a:lnTo>
                  <a:pt x="11420" y="1340593"/>
                </a:lnTo>
                <a:lnTo>
                  <a:pt x="3574" y="1329016"/>
                </a:lnTo>
                <a:lnTo>
                  <a:pt x="686" y="1314929"/>
                </a:lnTo>
                <a:lnTo>
                  <a:pt x="3574" y="1300842"/>
                </a:lnTo>
                <a:lnTo>
                  <a:pt x="11420" y="1289266"/>
                </a:lnTo>
                <a:lnTo>
                  <a:pt x="23002" y="1281423"/>
                </a:lnTo>
                <a:lnTo>
                  <a:pt x="37096" y="1278537"/>
                </a:lnTo>
                <a:lnTo>
                  <a:pt x="51190" y="1281423"/>
                </a:lnTo>
                <a:lnTo>
                  <a:pt x="62772" y="1289266"/>
                </a:lnTo>
                <a:lnTo>
                  <a:pt x="70619" y="1300842"/>
                </a:lnTo>
                <a:lnTo>
                  <a:pt x="73279" y="1313818"/>
                </a:lnTo>
                <a:lnTo>
                  <a:pt x="73279" y="1316040"/>
                </a:lnTo>
                <a:lnTo>
                  <a:pt x="70619" y="1329016"/>
                </a:lnTo>
                <a:lnTo>
                  <a:pt x="62772" y="1340593"/>
                </a:lnTo>
                <a:lnTo>
                  <a:pt x="51190" y="1348435"/>
                </a:lnTo>
                <a:lnTo>
                  <a:pt x="37096" y="1351321"/>
                </a:lnTo>
                <a:close/>
              </a:path>
              <a:path w="73659" h="1798954">
                <a:moveTo>
                  <a:pt x="37096" y="1798329"/>
                </a:moveTo>
                <a:lnTo>
                  <a:pt x="23002" y="1795443"/>
                </a:lnTo>
                <a:lnTo>
                  <a:pt x="11420" y="1787600"/>
                </a:lnTo>
                <a:lnTo>
                  <a:pt x="3574" y="1776023"/>
                </a:lnTo>
                <a:lnTo>
                  <a:pt x="686" y="1761936"/>
                </a:lnTo>
                <a:lnTo>
                  <a:pt x="3574" y="1747849"/>
                </a:lnTo>
                <a:lnTo>
                  <a:pt x="11420" y="1736273"/>
                </a:lnTo>
                <a:lnTo>
                  <a:pt x="23002" y="1728430"/>
                </a:lnTo>
                <a:lnTo>
                  <a:pt x="37096" y="1725544"/>
                </a:lnTo>
                <a:lnTo>
                  <a:pt x="51190" y="1728430"/>
                </a:lnTo>
                <a:lnTo>
                  <a:pt x="62772" y="1736273"/>
                </a:lnTo>
                <a:lnTo>
                  <a:pt x="70619" y="1747849"/>
                </a:lnTo>
                <a:lnTo>
                  <a:pt x="73279" y="1760826"/>
                </a:lnTo>
                <a:lnTo>
                  <a:pt x="73279" y="1763047"/>
                </a:lnTo>
                <a:lnTo>
                  <a:pt x="70619" y="1776023"/>
                </a:lnTo>
                <a:lnTo>
                  <a:pt x="62772" y="1787600"/>
                </a:lnTo>
                <a:lnTo>
                  <a:pt x="51190" y="1795443"/>
                </a:lnTo>
                <a:lnTo>
                  <a:pt x="37096" y="17983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9361" y="3874717"/>
            <a:ext cx="73660" cy="1798955"/>
          </a:xfrm>
          <a:custGeom>
            <a:avLst/>
            <a:gdLst/>
            <a:ahLst/>
            <a:cxnLst/>
            <a:rect l="l" t="t" r="r" b="b"/>
            <a:pathLst>
              <a:path w="73659" h="1798954">
                <a:moveTo>
                  <a:pt x="36409" y="72784"/>
                </a:moveTo>
                <a:lnTo>
                  <a:pt x="22316" y="69898"/>
                </a:lnTo>
                <a:lnTo>
                  <a:pt x="10733" y="62055"/>
                </a:lnTo>
                <a:lnTo>
                  <a:pt x="2887" y="50479"/>
                </a:lnTo>
                <a:lnTo>
                  <a:pt x="0" y="36392"/>
                </a:lnTo>
                <a:lnTo>
                  <a:pt x="2887" y="22305"/>
                </a:lnTo>
                <a:lnTo>
                  <a:pt x="10734" y="10728"/>
                </a:lnTo>
                <a:lnTo>
                  <a:pt x="22316" y="2886"/>
                </a:lnTo>
                <a:lnTo>
                  <a:pt x="36409" y="0"/>
                </a:lnTo>
                <a:lnTo>
                  <a:pt x="50503" y="2886"/>
                </a:lnTo>
                <a:lnTo>
                  <a:pt x="62085" y="10728"/>
                </a:lnTo>
                <a:lnTo>
                  <a:pt x="69932" y="22305"/>
                </a:lnTo>
                <a:lnTo>
                  <a:pt x="72819" y="36392"/>
                </a:lnTo>
                <a:lnTo>
                  <a:pt x="69932" y="50479"/>
                </a:lnTo>
                <a:lnTo>
                  <a:pt x="62085" y="62055"/>
                </a:lnTo>
                <a:lnTo>
                  <a:pt x="50503" y="69898"/>
                </a:lnTo>
                <a:lnTo>
                  <a:pt x="36409" y="72784"/>
                </a:lnTo>
                <a:close/>
              </a:path>
              <a:path w="73659" h="1798954">
                <a:moveTo>
                  <a:pt x="37096" y="494386"/>
                </a:moveTo>
                <a:lnTo>
                  <a:pt x="23002" y="491500"/>
                </a:lnTo>
                <a:lnTo>
                  <a:pt x="11420" y="483657"/>
                </a:lnTo>
                <a:lnTo>
                  <a:pt x="3574" y="472080"/>
                </a:lnTo>
                <a:lnTo>
                  <a:pt x="686" y="457993"/>
                </a:lnTo>
                <a:lnTo>
                  <a:pt x="3574" y="443906"/>
                </a:lnTo>
                <a:lnTo>
                  <a:pt x="11420" y="432330"/>
                </a:lnTo>
                <a:lnTo>
                  <a:pt x="23002" y="424487"/>
                </a:lnTo>
                <a:lnTo>
                  <a:pt x="37096" y="421601"/>
                </a:lnTo>
                <a:lnTo>
                  <a:pt x="51190" y="424487"/>
                </a:lnTo>
                <a:lnTo>
                  <a:pt x="62772" y="432330"/>
                </a:lnTo>
                <a:lnTo>
                  <a:pt x="70619" y="443906"/>
                </a:lnTo>
                <a:lnTo>
                  <a:pt x="73279" y="456882"/>
                </a:lnTo>
                <a:lnTo>
                  <a:pt x="73279" y="459104"/>
                </a:lnTo>
                <a:lnTo>
                  <a:pt x="70619" y="472080"/>
                </a:lnTo>
                <a:lnTo>
                  <a:pt x="62772" y="483657"/>
                </a:lnTo>
                <a:lnTo>
                  <a:pt x="51190" y="491500"/>
                </a:lnTo>
                <a:lnTo>
                  <a:pt x="37096" y="494386"/>
                </a:lnTo>
                <a:close/>
              </a:path>
              <a:path w="73659" h="1798954">
                <a:moveTo>
                  <a:pt x="37096" y="929033"/>
                </a:moveTo>
                <a:lnTo>
                  <a:pt x="23002" y="926147"/>
                </a:lnTo>
                <a:lnTo>
                  <a:pt x="11420" y="918304"/>
                </a:lnTo>
                <a:lnTo>
                  <a:pt x="3574" y="906728"/>
                </a:lnTo>
                <a:lnTo>
                  <a:pt x="686" y="892641"/>
                </a:lnTo>
                <a:lnTo>
                  <a:pt x="3574" y="878554"/>
                </a:lnTo>
                <a:lnTo>
                  <a:pt x="11420" y="866978"/>
                </a:lnTo>
                <a:lnTo>
                  <a:pt x="23002" y="859135"/>
                </a:lnTo>
                <a:lnTo>
                  <a:pt x="37096" y="856249"/>
                </a:lnTo>
                <a:lnTo>
                  <a:pt x="51190" y="859135"/>
                </a:lnTo>
                <a:lnTo>
                  <a:pt x="62772" y="866978"/>
                </a:lnTo>
                <a:lnTo>
                  <a:pt x="70619" y="878554"/>
                </a:lnTo>
                <a:lnTo>
                  <a:pt x="73279" y="891530"/>
                </a:lnTo>
                <a:lnTo>
                  <a:pt x="73279" y="893752"/>
                </a:lnTo>
                <a:lnTo>
                  <a:pt x="70619" y="906728"/>
                </a:lnTo>
                <a:lnTo>
                  <a:pt x="62772" y="918304"/>
                </a:lnTo>
                <a:lnTo>
                  <a:pt x="51190" y="926147"/>
                </a:lnTo>
                <a:lnTo>
                  <a:pt x="37096" y="929033"/>
                </a:lnTo>
                <a:close/>
              </a:path>
              <a:path w="73659" h="1798954">
                <a:moveTo>
                  <a:pt x="37096" y="1351321"/>
                </a:moveTo>
                <a:lnTo>
                  <a:pt x="23002" y="1348435"/>
                </a:lnTo>
                <a:lnTo>
                  <a:pt x="11420" y="1340593"/>
                </a:lnTo>
                <a:lnTo>
                  <a:pt x="3574" y="1329016"/>
                </a:lnTo>
                <a:lnTo>
                  <a:pt x="686" y="1314929"/>
                </a:lnTo>
                <a:lnTo>
                  <a:pt x="3574" y="1300842"/>
                </a:lnTo>
                <a:lnTo>
                  <a:pt x="11420" y="1289266"/>
                </a:lnTo>
                <a:lnTo>
                  <a:pt x="23002" y="1281423"/>
                </a:lnTo>
                <a:lnTo>
                  <a:pt x="37096" y="1278537"/>
                </a:lnTo>
                <a:lnTo>
                  <a:pt x="51190" y="1281423"/>
                </a:lnTo>
                <a:lnTo>
                  <a:pt x="62772" y="1289266"/>
                </a:lnTo>
                <a:lnTo>
                  <a:pt x="70619" y="1300842"/>
                </a:lnTo>
                <a:lnTo>
                  <a:pt x="73279" y="1313818"/>
                </a:lnTo>
                <a:lnTo>
                  <a:pt x="73279" y="1316040"/>
                </a:lnTo>
                <a:lnTo>
                  <a:pt x="70619" y="1329016"/>
                </a:lnTo>
                <a:lnTo>
                  <a:pt x="62772" y="1340593"/>
                </a:lnTo>
                <a:lnTo>
                  <a:pt x="51190" y="1348435"/>
                </a:lnTo>
                <a:lnTo>
                  <a:pt x="37096" y="1351321"/>
                </a:lnTo>
                <a:close/>
              </a:path>
              <a:path w="73659" h="1798954">
                <a:moveTo>
                  <a:pt x="37096" y="1798329"/>
                </a:moveTo>
                <a:lnTo>
                  <a:pt x="23002" y="1795443"/>
                </a:lnTo>
                <a:lnTo>
                  <a:pt x="11420" y="1787600"/>
                </a:lnTo>
                <a:lnTo>
                  <a:pt x="3574" y="1776023"/>
                </a:lnTo>
                <a:lnTo>
                  <a:pt x="686" y="1761936"/>
                </a:lnTo>
                <a:lnTo>
                  <a:pt x="3574" y="1747849"/>
                </a:lnTo>
                <a:lnTo>
                  <a:pt x="11420" y="1736273"/>
                </a:lnTo>
                <a:lnTo>
                  <a:pt x="23002" y="1728430"/>
                </a:lnTo>
                <a:lnTo>
                  <a:pt x="37096" y="1725544"/>
                </a:lnTo>
                <a:lnTo>
                  <a:pt x="51190" y="1728430"/>
                </a:lnTo>
                <a:lnTo>
                  <a:pt x="62772" y="1736273"/>
                </a:lnTo>
                <a:lnTo>
                  <a:pt x="70619" y="1747849"/>
                </a:lnTo>
                <a:lnTo>
                  <a:pt x="73279" y="1760826"/>
                </a:lnTo>
                <a:lnTo>
                  <a:pt x="73279" y="1763047"/>
                </a:lnTo>
                <a:lnTo>
                  <a:pt x="70619" y="1776023"/>
                </a:lnTo>
                <a:lnTo>
                  <a:pt x="62772" y="1787600"/>
                </a:lnTo>
                <a:lnTo>
                  <a:pt x="51190" y="1795443"/>
                </a:lnTo>
                <a:lnTo>
                  <a:pt x="37096" y="17983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70048" y="2176865"/>
            <a:ext cx="73025" cy="1377315"/>
          </a:xfrm>
          <a:custGeom>
            <a:avLst/>
            <a:gdLst/>
            <a:ahLst/>
            <a:cxnLst/>
            <a:rect l="l" t="t" r="r" b="b"/>
            <a:pathLst>
              <a:path w="73025" h="1377314">
                <a:moveTo>
                  <a:pt x="36409" y="72784"/>
                </a:moveTo>
                <a:lnTo>
                  <a:pt x="22316" y="69898"/>
                </a:lnTo>
                <a:lnTo>
                  <a:pt x="10734" y="62055"/>
                </a:lnTo>
                <a:lnTo>
                  <a:pt x="2887" y="50479"/>
                </a:lnTo>
                <a:lnTo>
                  <a:pt x="0" y="36392"/>
                </a:lnTo>
                <a:lnTo>
                  <a:pt x="2887" y="22305"/>
                </a:lnTo>
                <a:lnTo>
                  <a:pt x="10734" y="10728"/>
                </a:lnTo>
                <a:lnTo>
                  <a:pt x="22316" y="2886"/>
                </a:lnTo>
                <a:lnTo>
                  <a:pt x="36409" y="0"/>
                </a:lnTo>
                <a:lnTo>
                  <a:pt x="50503" y="2886"/>
                </a:lnTo>
                <a:lnTo>
                  <a:pt x="62085" y="10728"/>
                </a:lnTo>
                <a:lnTo>
                  <a:pt x="69932" y="22305"/>
                </a:lnTo>
                <a:lnTo>
                  <a:pt x="72592" y="35281"/>
                </a:lnTo>
                <a:lnTo>
                  <a:pt x="72592" y="37503"/>
                </a:lnTo>
                <a:lnTo>
                  <a:pt x="69932" y="50479"/>
                </a:lnTo>
                <a:lnTo>
                  <a:pt x="62085" y="62055"/>
                </a:lnTo>
                <a:lnTo>
                  <a:pt x="50503" y="69898"/>
                </a:lnTo>
                <a:lnTo>
                  <a:pt x="36409" y="72784"/>
                </a:lnTo>
                <a:close/>
              </a:path>
              <a:path w="73025" h="1377314">
                <a:moveTo>
                  <a:pt x="36409" y="507432"/>
                </a:moveTo>
                <a:lnTo>
                  <a:pt x="22316" y="504546"/>
                </a:lnTo>
                <a:lnTo>
                  <a:pt x="10734" y="496703"/>
                </a:lnTo>
                <a:lnTo>
                  <a:pt x="2887" y="485127"/>
                </a:lnTo>
                <a:lnTo>
                  <a:pt x="0" y="471040"/>
                </a:lnTo>
                <a:lnTo>
                  <a:pt x="2887" y="456953"/>
                </a:lnTo>
                <a:lnTo>
                  <a:pt x="10734" y="445376"/>
                </a:lnTo>
                <a:lnTo>
                  <a:pt x="22316" y="437533"/>
                </a:lnTo>
                <a:lnTo>
                  <a:pt x="36409" y="434647"/>
                </a:lnTo>
                <a:lnTo>
                  <a:pt x="50503" y="437533"/>
                </a:lnTo>
                <a:lnTo>
                  <a:pt x="62085" y="445376"/>
                </a:lnTo>
                <a:lnTo>
                  <a:pt x="69932" y="456953"/>
                </a:lnTo>
                <a:lnTo>
                  <a:pt x="72592" y="469929"/>
                </a:lnTo>
                <a:lnTo>
                  <a:pt x="72592" y="472150"/>
                </a:lnTo>
                <a:lnTo>
                  <a:pt x="69932" y="485127"/>
                </a:lnTo>
                <a:lnTo>
                  <a:pt x="62085" y="496703"/>
                </a:lnTo>
                <a:lnTo>
                  <a:pt x="50503" y="504546"/>
                </a:lnTo>
                <a:lnTo>
                  <a:pt x="36409" y="507432"/>
                </a:lnTo>
                <a:close/>
              </a:path>
              <a:path w="73025" h="1377314">
                <a:moveTo>
                  <a:pt x="36409" y="929720"/>
                </a:moveTo>
                <a:lnTo>
                  <a:pt x="22316" y="926834"/>
                </a:lnTo>
                <a:lnTo>
                  <a:pt x="10734" y="918991"/>
                </a:lnTo>
                <a:lnTo>
                  <a:pt x="2887" y="907415"/>
                </a:lnTo>
                <a:lnTo>
                  <a:pt x="0" y="893328"/>
                </a:lnTo>
                <a:lnTo>
                  <a:pt x="2887" y="879241"/>
                </a:lnTo>
                <a:lnTo>
                  <a:pt x="10734" y="867664"/>
                </a:lnTo>
                <a:lnTo>
                  <a:pt x="22316" y="859821"/>
                </a:lnTo>
                <a:lnTo>
                  <a:pt x="36409" y="856935"/>
                </a:lnTo>
                <a:lnTo>
                  <a:pt x="50503" y="859821"/>
                </a:lnTo>
                <a:lnTo>
                  <a:pt x="62085" y="867664"/>
                </a:lnTo>
                <a:lnTo>
                  <a:pt x="69932" y="879241"/>
                </a:lnTo>
                <a:lnTo>
                  <a:pt x="72592" y="892217"/>
                </a:lnTo>
                <a:lnTo>
                  <a:pt x="72592" y="894438"/>
                </a:lnTo>
                <a:lnTo>
                  <a:pt x="69932" y="907415"/>
                </a:lnTo>
                <a:lnTo>
                  <a:pt x="62085" y="918991"/>
                </a:lnTo>
                <a:lnTo>
                  <a:pt x="50503" y="926834"/>
                </a:lnTo>
                <a:lnTo>
                  <a:pt x="36409" y="929720"/>
                </a:lnTo>
                <a:close/>
              </a:path>
              <a:path w="73025" h="1377314">
                <a:moveTo>
                  <a:pt x="36409" y="1376727"/>
                </a:moveTo>
                <a:lnTo>
                  <a:pt x="22316" y="1373841"/>
                </a:lnTo>
                <a:lnTo>
                  <a:pt x="10734" y="1365998"/>
                </a:lnTo>
                <a:lnTo>
                  <a:pt x="2887" y="1354422"/>
                </a:lnTo>
                <a:lnTo>
                  <a:pt x="0" y="1340335"/>
                </a:lnTo>
                <a:lnTo>
                  <a:pt x="2887" y="1326248"/>
                </a:lnTo>
                <a:lnTo>
                  <a:pt x="10734" y="1314672"/>
                </a:lnTo>
                <a:lnTo>
                  <a:pt x="22316" y="1306829"/>
                </a:lnTo>
                <a:lnTo>
                  <a:pt x="36409" y="1303943"/>
                </a:lnTo>
                <a:lnTo>
                  <a:pt x="50503" y="1306829"/>
                </a:lnTo>
                <a:lnTo>
                  <a:pt x="62085" y="1314672"/>
                </a:lnTo>
                <a:lnTo>
                  <a:pt x="69932" y="1326248"/>
                </a:lnTo>
                <a:lnTo>
                  <a:pt x="72592" y="1339224"/>
                </a:lnTo>
                <a:lnTo>
                  <a:pt x="72592" y="1341446"/>
                </a:lnTo>
                <a:lnTo>
                  <a:pt x="69932" y="1354422"/>
                </a:lnTo>
                <a:lnTo>
                  <a:pt x="62085" y="1365998"/>
                </a:lnTo>
                <a:lnTo>
                  <a:pt x="50503" y="1373841"/>
                </a:lnTo>
                <a:lnTo>
                  <a:pt x="36409" y="13767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27067" y="4094166"/>
            <a:ext cx="4459932" cy="6192833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785697" y="322820"/>
            <a:ext cx="2715895" cy="13398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940" marR="5080" indent="-15875">
              <a:lnSpc>
                <a:spcPct val="116599"/>
              </a:lnSpc>
              <a:spcBef>
                <a:spcPts val="95"/>
              </a:spcBef>
            </a:pPr>
            <a:r>
              <a:rPr sz="3700" spc="-400" dirty="0"/>
              <a:t>ПОЛЕЗНЫЕ </a:t>
            </a:r>
            <a:r>
              <a:rPr sz="3700" spc="-385" dirty="0"/>
              <a:t>КОНТАКТЫ</a:t>
            </a:r>
            <a:endParaRPr sz="3700"/>
          </a:p>
        </p:txBody>
      </p:sp>
      <p:sp>
        <p:nvSpPr>
          <p:cNvPr id="11" name="object 11"/>
          <p:cNvSpPr/>
          <p:nvPr/>
        </p:nvSpPr>
        <p:spPr>
          <a:xfrm>
            <a:off x="1797294" y="198898"/>
            <a:ext cx="1495425" cy="1418590"/>
          </a:xfrm>
          <a:custGeom>
            <a:avLst/>
            <a:gdLst/>
            <a:ahLst/>
            <a:cxnLst/>
            <a:rect l="l" t="t" r="r" b="b"/>
            <a:pathLst>
              <a:path w="1495425" h="1418590">
                <a:moveTo>
                  <a:pt x="28581" y="57918"/>
                </a:moveTo>
                <a:lnTo>
                  <a:pt x="17518" y="55643"/>
                </a:lnTo>
                <a:lnTo>
                  <a:pt x="8426" y="49460"/>
                </a:lnTo>
                <a:lnTo>
                  <a:pt x="2266" y="40334"/>
                </a:lnTo>
                <a:lnTo>
                  <a:pt x="0" y="29229"/>
                </a:lnTo>
                <a:lnTo>
                  <a:pt x="2266" y="18124"/>
                </a:lnTo>
                <a:lnTo>
                  <a:pt x="8426" y="8998"/>
                </a:lnTo>
                <a:lnTo>
                  <a:pt x="17518" y="2816"/>
                </a:lnTo>
                <a:lnTo>
                  <a:pt x="28581" y="541"/>
                </a:lnTo>
                <a:lnTo>
                  <a:pt x="39873" y="2816"/>
                </a:lnTo>
                <a:lnTo>
                  <a:pt x="48939" y="8998"/>
                </a:lnTo>
                <a:lnTo>
                  <a:pt x="54972" y="18124"/>
                </a:lnTo>
                <a:lnTo>
                  <a:pt x="57163" y="29229"/>
                </a:lnTo>
                <a:lnTo>
                  <a:pt x="54897" y="40334"/>
                </a:lnTo>
                <a:lnTo>
                  <a:pt x="48737" y="49460"/>
                </a:lnTo>
                <a:lnTo>
                  <a:pt x="39645" y="55643"/>
                </a:lnTo>
                <a:lnTo>
                  <a:pt x="28581" y="57918"/>
                </a:lnTo>
                <a:close/>
              </a:path>
              <a:path w="1495425" h="1418590">
                <a:moveTo>
                  <a:pt x="388282" y="57377"/>
                </a:moveTo>
                <a:lnTo>
                  <a:pt x="377218" y="55101"/>
                </a:lnTo>
                <a:lnTo>
                  <a:pt x="368126" y="48919"/>
                </a:lnTo>
                <a:lnTo>
                  <a:pt x="361966" y="39793"/>
                </a:lnTo>
                <a:lnTo>
                  <a:pt x="359700" y="28688"/>
                </a:lnTo>
                <a:lnTo>
                  <a:pt x="361966" y="17583"/>
                </a:lnTo>
                <a:lnTo>
                  <a:pt x="368126" y="8457"/>
                </a:lnTo>
                <a:lnTo>
                  <a:pt x="377218" y="2275"/>
                </a:lnTo>
                <a:lnTo>
                  <a:pt x="388282" y="0"/>
                </a:lnTo>
                <a:lnTo>
                  <a:pt x="399345" y="2275"/>
                </a:lnTo>
                <a:lnTo>
                  <a:pt x="408437" y="8457"/>
                </a:lnTo>
                <a:lnTo>
                  <a:pt x="414597" y="17583"/>
                </a:lnTo>
                <a:lnTo>
                  <a:pt x="416863" y="28688"/>
                </a:lnTo>
                <a:lnTo>
                  <a:pt x="414597" y="39793"/>
                </a:lnTo>
                <a:lnTo>
                  <a:pt x="408437" y="48919"/>
                </a:lnTo>
                <a:lnTo>
                  <a:pt x="399345" y="55101"/>
                </a:lnTo>
                <a:lnTo>
                  <a:pt x="388282" y="57377"/>
                </a:lnTo>
                <a:close/>
              </a:path>
              <a:path w="1495425" h="1418590">
                <a:moveTo>
                  <a:pt x="747442" y="57377"/>
                </a:moveTo>
                <a:lnTo>
                  <a:pt x="736379" y="55101"/>
                </a:lnTo>
                <a:lnTo>
                  <a:pt x="727287" y="48919"/>
                </a:lnTo>
                <a:lnTo>
                  <a:pt x="721127" y="39793"/>
                </a:lnTo>
                <a:lnTo>
                  <a:pt x="718860" y="28688"/>
                </a:lnTo>
                <a:lnTo>
                  <a:pt x="721127" y="17583"/>
                </a:lnTo>
                <a:lnTo>
                  <a:pt x="727287" y="8457"/>
                </a:lnTo>
                <a:lnTo>
                  <a:pt x="736379" y="2275"/>
                </a:lnTo>
                <a:lnTo>
                  <a:pt x="747442" y="0"/>
                </a:lnTo>
                <a:lnTo>
                  <a:pt x="758734" y="2275"/>
                </a:lnTo>
                <a:lnTo>
                  <a:pt x="767800" y="8457"/>
                </a:lnTo>
                <a:lnTo>
                  <a:pt x="773833" y="17583"/>
                </a:lnTo>
                <a:lnTo>
                  <a:pt x="776024" y="28688"/>
                </a:lnTo>
                <a:lnTo>
                  <a:pt x="773758" y="39793"/>
                </a:lnTo>
                <a:lnTo>
                  <a:pt x="767598" y="48919"/>
                </a:lnTo>
                <a:lnTo>
                  <a:pt x="758506" y="55101"/>
                </a:lnTo>
                <a:lnTo>
                  <a:pt x="747442" y="57377"/>
                </a:lnTo>
                <a:close/>
              </a:path>
              <a:path w="1495425" h="1418590">
                <a:moveTo>
                  <a:pt x="1107143" y="57377"/>
                </a:moveTo>
                <a:lnTo>
                  <a:pt x="1096079" y="55101"/>
                </a:lnTo>
                <a:lnTo>
                  <a:pt x="1086987" y="48919"/>
                </a:lnTo>
                <a:lnTo>
                  <a:pt x="1080827" y="39793"/>
                </a:lnTo>
                <a:lnTo>
                  <a:pt x="1078561" y="28688"/>
                </a:lnTo>
                <a:lnTo>
                  <a:pt x="1080827" y="17583"/>
                </a:lnTo>
                <a:lnTo>
                  <a:pt x="1086987" y="8457"/>
                </a:lnTo>
                <a:lnTo>
                  <a:pt x="1096079" y="2275"/>
                </a:lnTo>
                <a:lnTo>
                  <a:pt x="1107143" y="0"/>
                </a:lnTo>
                <a:lnTo>
                  <a:pt x="1118206" y="2275"/>
                </a:lnTo>
                <a:lnTo>
                  <a:pt x="1127298" y="8457"/>
                </a:lnTo>
                <a:lnTo>
                  <a:pt x="1133458" y="17583"/>
                </a:lnTo>
                <a:lnTo>
                  <a:pt x="1135724" y="28688"/>
                </a:lnTo>
                <a:lnTo>
                  <a:pt x="1133458" y="39793"/>
                </a:lnTo>
                <a:lnTo>
                  <a:pt x="1127298" y="48919"/>
                </a:lnTo>
                <a:lnTo>
                  <a:pt x="1118206" y="55101"/>
                </a:lnTo>
                <a:lnTo>
                  <a:pt x="1107143" y="57377"/>
                </a:lnTo>
                <a:close/>
              </a:path>
              <a:path w="1495425" h="1418590">
                <a:moveTo>
                  <a:pt x="1466303" y="57918"/>
                </a:moveTo>
                <a:lnTo>
                  <a:pt x="1455240" y="55643"/>
                </a:lnTo>
                <a:lnTo>
                  <a:pt x="1446148" y="49460"/>
                </a:lnTo>
                <a:lnTo>
                  <a:pt x="1439988" y="40334"/>
                </a:lnTo>
                <a:lnTo>
                  <a:pt x="1437722" y="29229"/>
                </a:lnTo>
                <a:lnTo>
                  <a:pt x="1439988" y="18124"/>
                </a:lnTo>
                <a:lnTo>
                  <a:pt x="1446148" y="8998"/>
                </a:lnTo>
                <a:lnTo>
                  <a:pt x="1455240" y="2816"/>
                </a:lnTo>
                <a:lnTo>
                  <a:pt x="1466303" y="541"/>
                </a:lnTo>
                <a:lnTo>
                  <a:pt x="1477367" y="2816"/>
                </a:lnTo>
                <a:lnTo>
                  <a:pt x="1486459" y="8998"/>
                </a:lnTo>
                <a:lnTo>
                  <a:pt x="1492619" y="18124"/>
                </a:lnTo>
                <a:lnTo>
                  <a:pt x="1494885" y="29229"/>
                </a:lnTo>
                <a:lnTo>
                  <a:pt x="1492619" y="40334"/>
                </a:lnTo>
                <a:lnTo>
                  <a:pt x="1486459" y="49460"/>
                </a:lnTo>
                <a:lnTo>
                  <a:pt x="1477367" y="55643"/>
                </a:lnTo>
                <a:lnTo>
                  <a:pt x="1466303" y="57918"/>
                </a:lnTo>
                <a:close/>
              </a:path>
              <a:path w="1495425" h="1418590">
                <a:moveTo>
                  <a:pt x="28581" y="390272"/>
                </a:moveTo>
                <a:lnTo>
                  <a:pt x="17518" y="387997"/>
                </a:lnTo>
                <a:lnTo>
                  <a:pt x="8426" y="381814"/>
                </a:lnTo>
                <a:lnTo>
                  <a:pt x="2266" y="372688"/>
                </a:lnTo>
                <a:lnTo>
                  <a:pt x="0" y="361583"/>
                </a:lnTo>
                <a:lnTo>
                  <a:pt x="2266" y="350478"/>
                </a:lnTo>
                <a:lnTo>
                  <a:pt x="8426" y="341352"/>
                </a:lnTo>
                <a:lnTo>
                  <a:pt x="17518" y="335170"/>
                </a:lnTo>
                <a:lnTo>
                  <a:pt x="28581" y="332895"/>
                </a:lnTo>
                <a:lnTo>
                  <a:pt x="39948" y="335170"/>
                </a:lnTo>
                <a:lnTo>
                  <a:pt x="49141" y="341352"/>
                </a:lnTo>
                <a:lnTo>
                  <a:pt x="55200" y="350478"/>
                </a:lnTo>
                <a:lnTo>
                  <a:pt x="57163" y="361583"/>
                </a:lnTo>
                <a:lnTo>
                  <a:pt x="54897" y="372688"/>
                </a:lnTo>
                <a:lnTo>
                  <a:pt x="48737" y="381814"/>
                </a:lnTo>
                <a:lnTo>
                  <a:pt x="39645" y="387997"/>
                </a:lnTo>
                <a:lnTo>
                  <a:pt x="28581" y="390272"/>
                </a:lnTo>
                <a:close/>
              </a:path>
              <a:path w="1495425" h="1418590">
                <a:moveTo>
                  <a:pt x="388282" y="390272"/>
                </a:moveTo>
                <a:lnTo>
                  <a:pt x="377218" y="387997"/>
                </a:lnTo>
                <a:lnTo>
                  <a:pt x="368126" y="381814"/>
                </a:lnTo>
                <a:lnTo>
                  <a:pt x="361966" y="372688"/>
                </a:lnTo>
                <a:lnTo>
                  <a:pt x="359700" y="361583"/>
                </a:lnTo>
                <a:lnTo>
                  <a:pt x="361966" y="350478"/>
                </a:lnTo>
                <a:lnTo>
                  <a:pt x="368126" y="341352"/>
                </a:lnTo>
                <a:lnTo>
                  <a:pt x="377218" y="335170"/>
                </a:lnTo>
                <a:lnTo>
                  <a:pt x="388282" y="332895"/>
                </a:lnTo>
                <a:lnTo>
                  <a:pt x="399345" y="335170"/>
                </a:lnTo>
                <a:lnTo>
                  <a:pt x="408437" y="341352"/>
                </a:lnTo>
                <a:lnTo>
                  <a:pt x="414597" y="350478"/>
                </a:lnTo>
                <a:lnTo>
                  <a:pt x="416863" y="361583"/>
                </a:lnTo>
                <a:lnTo>
                  <a:pt x="414597" y="372688"/>
                </a:lnTo>
                <a:lnTo>
                  <a:pt x="408437" y="381814"/>
                </a:lnTo>
                <a:lnTo>
                  <a:pt x="399345" y="387997"/>
                </a:lnTo>
                <a:lnTo>
                  <a:pt x="388282" y="390272"/>
                </a:lnTo>
                <a:close/>
              </a:path>
              <a:path w="1495425" h="1418590">
                <a:moveTo>
                  <a:pt x="747442" y="390272"/>
                </a:moveTo>
                <a:lnTo>
                  <a:pt x="736379" y="387997"/>
                </a:lnTo>
                <a:lnTo>
                  <a:pt x="727287" y="381814"/>
                </a:lnTo>
                <a:lnTo>
                  <a:pt x="721127" y="372688"/>
                </a:lnTo>
                <a:lnTo>
                  <a:pt x="718860" y="361583"/>
                </a:lnTo>
                <a:lnTo>
                  <a:pt x="721127" y="350478"/>
                </a:lnTo>
                <a:lnTo>
                  <a:pt x="727287" y="341352"/>
                </a:lnTo>
                <a:lnTo>
                  <a:pt x="736379" y="335170"/>
                </a:lnTo>
                <a:lnTo>
                  <a:pt x="747442" y="332895"/>
                </a:lnTo>
                <a:lnTo>
                  <a:pt x="758809" y="335170"/>
                </a:lnTo>
                <a:lnTo>
                  <a:pt x="768002" y="341352"/>
                </a:lnTo>
                <a:lnTo>
                  <a:pt x="774061" y="350478"/>
                </a:lnTo>
                <a:lnTo>
                  <a:pt x="776024" y="361583"/>
                </a:lnTo>
                <a:lnTo>
                  <a:pt x="773758" y="372688"/>
                </a:lnTo>
                <a:lnTo>
                  <a:pt x="767598" y="381814"/>
                </a:lnTo>
                <a:lnTo>
                  <a:pt x="758506" y="387997"/>
                </a:lnTo>
                <a:lnTo>
                  <a:pt x="747442" y="390272"/>
                </a:lnTo>
                <a:close/>
              </a:path>
              <a:path w="1495425" h="1418590">
                <a:moveTo>
                  <a:pt x="1107143" y="390272"/>
                </a:moveTo>
                <a:lnTo>
                  <a:pt x="1096079" y="387997"/>
                </a:lnTo>
                <a:lnTo>
                  <a:pt x="1086987" y="381814"/>
                </a:lnTo>
                <a:lnTo>
                  <a:pt x="1080827" y="372688"/>
                </a:lnTo>
                <a:lnTo>
                  <a:pt x="1078561" y="361583"/>
                </a:lnTo>
                <a:lnTo>
                  <a:pt x="1080827" y="350478"/>
                </a:lnTo>
                <a:lnTo>
                  <a:pt x="1086987" y="341352"/>
                </a:lnTo>
                <a:lnTo>
                  <a:pt x="1096079" y="335170"/>
                </a:lnTo>
                <a:lnTo>
                  <a:pt x="1107143" y="332895"/>
                </a:lnTo>
                <a:lnTo>
                  <a:pt x="1118434" y="335170"/>
                </a:lnTo>
                <a:lnTo>
                  <a:pt x="1127500" y="341352"/>
                </a:lnTo>
                <a:lnTo>
                  <a:pt x="1133534" y="350478"/>
                </a:lnTo>
                <a:lnTo>
                  <a:pt x="1135724" y="361583"/>
                </a:lnTo>
                <a:lnTo>
                  <a:pt x="1133458" y="372688"/>
                </a:lnTo>
                <a:lnTo>
                  <a:pt x="1127298" y="381814"/>
                </a:lnTo>
                <a:lnTo>
                  <a:pt x="1118206" y="387997"/>
                </a:lnTo>
                <a:lnTo>
                  <a:pt x="1107143" y="390272"/>
                </a:lnTo>
                <a:close/>
              </a:path>
              <a:path w="1495425" h="1418590">
                <a:moveTo>
                  <a:pt x="1466843" y="390272"/>
                </a:moveTo>
                <a:lnTo>
                  <a:pt x="1455779" y="387997"/>
                </a:lnTo>
                <a:lnTo>
                  <a:pt x="1446687" y="381814"/>
                </a:lnTo>
                <a:lnTo>
                  <a:pt x="1440527" y="372688"/>
                </a:lnTo>
                <a:lnTo>
                  <a:pt x="1438261" y="361583"/>
                </a:lnTo>
                <a:lnTo>
                  <a:pt x="1440527" y="350478"/>
                </a:lnTo>
                <a:lnTo>
                  <a:pt x="1446687" y="341352"/>
                </a:lnTo>
                <a:lnTo>
                  <a:pt x="1455779" y="335170"/>
                </a:lnTo>
                <a:lnTo>
                  <a:pt x="1466843" y="332895"/>
                </a:lnTo>
                <a:lnTo>
                  <a:pt x="1477906" y="335170"/>
                </a:lnTo>
                <a:lnTo>
                  <a:pt x="1486998" y="341352"/>
                </a:lnTo>
                <a:lnTo>
                  <a:pt x="1493158" y="350478"/>
                </a:lnTo>
                <a:lnTo>
                  <a:pt x="1495424" y="361583"/>
                </a:lnTo>
                <a:lnTo>
                  <a:pt x="1493158" y="372688"/>
                </a:lnTo>
                <a:lnTo>
                  <a:pt x="1486998" y="381814"/>
                </a:lnTo>
                <a:lnTo>
                  <a:pt x="1477906" y="387997"/>
                </a:lnTo>
                <a:lnTo>
                  <a:pt x="1466843" y="390272"/>
                </a:lnTo>
                <a:close/>
              </a:path>
              <a:path w="1495425" h="1418590">
                <a:moveTo>
                  <a:pt x="28581" y="732910"/>
                </a:moveTo>
                <a:lnTo>
                  <a:pt x="17518" y="730635"/>
                </a:lnTo>
                <a:lnTo>
                  <a:pt x="8426" y="724453"/>
                </a:lnTo>
                <a:lnTo>
                  <a:pt x="2266" y="715327"/>
                </a:lnTo>
                <a:lnTo>
                  <a:pt x="0" y="704222"/>
                </a:lnTo>
                <a:lnTo>
                  <a:pt x="2266" y="693117"/>
                </a:lnTo>
                <a:lnTo>
                  <a:pt x="8426" y="683991"/>
                </a:lnTo>
                <a:lnTo>
                  <a:pt x="17518" y="677808"/>
                </a:lnTo>
                <a:lnTo>
                  <a:pt x="28581" y="675533"/>
                </a:lnTo>
                <a:lnTo>
                  <a:pt x="39948" y="677808"/>
                </a:lnTo>
                <a:lnTo>
                  <a:pt x="49141" y="683991"/>
                </a:lnTo>
                <a:lnTo>
                  <a:pt x="55200" y="693117"/>
                </a:lnTo>
                <a:lnTo>
                  <a:pt x="57163" y="704222"/>
                </a:lnTo>
                <a:lnTo>
                  <a:pt x="54897" y="715327"/>
                </a:lnTo>
                <a:lnTo>
                  <a:pt x="48737" y="724453"/>
                </a:lnTo>
                <a:lnTo>
                  <a:pt x="39645" y="730635"/>
                </a:lnTo>
                <a:lnTo>
                  <a:pt x="28581" y="732910"/>
                </a:lnTo>
                <a:close/>
              </a:path>
              <a:path w="1495425" h="1418590">
                <a:moveTo>
                  <a:pt x="388282" y="732910"/>
                </a:moveTo>
                <a:lnTo>
                  <a:pt x="377218" y="730635"/>
                </a:lnTo>
                <a:lnTo>
                  <a:pt x="368126" y="724453"/>
                </a:lnTo>
                <a:lnTo>
                  <a:pt x="361966" y="715327"/>
                </a:lnTo>
                <a:lnTo>
                  <a:pt x="359700" y="704222"/>
                </a:lnTo>
                <a:lnTo>
                  <a:pt x="361966" y="693117"/>
                </a:lnTo>
                <a:lnTo>
                  <a:pt x="368126" y="683991"/>
                </a:lnTo>
                <a:lnTo>
                  <a:pt x="377218" y="677808"/>
                </a:lnTo>
                <a:lnTo>
                  <a:pt x="388282" y="675533"/>
                </a:lnTo>
                <a:lnTo>
                  <a:pt x="399345" y="677808"/>
                </a:lnTo>
                <a:lnTo>
                  <a:pt x="408437" y="683991"/>
                </a:lnTo>
                <a:lnTo>
                  <a:pt x="414597" y="693117"/>
                </a:lnTo>
                <a:lnTo>
                  <a:pt x="416863" y="704222"/>
                </a:lnTo>
                <a:lnTo>
                  <a:pt x="414597" y="715327"/>
                </a:lnTo>
                <a:lnTo>
                  <a:pt x="408437" y="724453"/>
                </a:lnTo>
                <a:lnTo>
                  <a:pt x="399345" y="730635"/>
                </a:lnTo>
                <a:lnTo>
                  <a:pt x="388282" y="732910"/>
                </a:lnTo>
                <a:close/>
              </a:path>
              <a:path w="1495425" h="1418590">
                <a:moveTo>
                  <a:pt x="747982" y="732910"/>
                </a:moveTo>
                <a:lnTo>
                  <a:pt x="736918" y="730635"/>
                </a:lnTo>
                <a:lnTo>
                  <a:pt x="727826" y="724453"/>
                </a:lnTo>
                <a:lnTo>
                  <a:pt x="721666" y="715327"/>
                </a:lnTo>
                <a:lnTo>
                  <a:pt x="719400" y="704222"/>
                </a:lnTo>
                <a:lnTo>
                  <a:pt x="721666" y="693117"/>
                </a:lnTo>
                <a:lnTo>
                  <a:pt x="727826" y="683991"/>
                </a:lnTo>
                <a:lnTo>
                  <a:pt x="736918" y="677808"/>
                </a:lnTo>
                <a:lnTo>
                  <a:pt x="747982" y="675533"/>
                </a:lnTo>
                <a:lnTo>
                  <a:pt x="759045" y="677808"/>
                </a:lnTo>
                <a:lnTo>
                  <a:pt x="768137" y="683991"/>
                </a:lnTo>
                <a:lnTo>
                  <a:pt x="774297" y="693117"/>
                </a:lnTo>
                <a:lnTo>
                  <a:pt x="776564" y="704222"/>
                </a:lnTo>
                <a:lnTo>
                  <a:pt x="774297" y="715327"/>
                </a:lnTo>
                <a:lnTo>
                  <a:pt x="768137" y="724453"/>
                </a:lnTo>
                <a:lnTo>
                  <a:pt x="759045" y="730635"/>
                </a:lnTo>
                <a:lnTo>
                  <a:pt x="747982" y="732910"/>
                </a:lnTo>
                <a:close/>
              </a:path>
              <a:path w="1495425" h="1418590">
                <a:moveTo>
                  <a:pt x="1107143" y="732910"/>
                </a:moveTo>
                <a:lnTo>
                  <a:pt x="1096079" y="730635"/>
                </a:lnTo>
                <a:lnTo>
                  <a:pt x="1086987" y="724453"/>
                </a:lnTo>
                <a:lnTo>
                  <a:pt x="1080827" y="715327"/>
                </a:lnTo>
                <a:lnTo>
                  <a:pt x="1078561" y="704222"/>
                </a:lnTo>
                <a:lnTo>
                  <a:pt x="1080827" y="693117"/>
                </a:lnTo>
                <a:lnTo>
                  <a:pt x="1086987" y="683991"/>
                </a:lnTo>
                <a:lnTo>
                  <a:pt x="1096079" y="677808"/>
                </a:lnTo>
                <a:lnTo>
                  <a:pt x="1107143" y="675533"/>
                </a:lnTo>
                <a:lnTo>
                  <a:pt x="1118434" y="677808"/>
                </a:lnTo>
                <a:lnTo>
                  <a:pt x="1127500" y="683991"/>
                </a:lnTo>
                <a:lnTo>
                  <a:pt x="1133534" y="693117"/>
                </a:lnTo>
                <a:lnTo>
                  <a:pt x="1135724" y="704222"/>
                </a:lnTo>
                <a:lnTo>
                  <a:pt x="1133458" y="715327"/>
                </a:lnTo>
                <a:lnTo>
                  <a:pt x="1127298" y="724453"/>
                </a:lnTo>
                <a:lnTo>
                  <a:pt x="1118206" y="730635"/>
                </a:lnTo>
                <a:lnTo>
                  <a:pt x="1107143" y="732910"/>
                </a:lnTo>
                <a:close/>
              </a:path>
              <a:path w="1495425" h="1418590">
                <a:moveTo>
                  <a:pt x="1466843" y="732910"/>
                </a:moveTo>
                <a:lnTo>
                  <a:pt x="1455779" y="730635"/>
                </a:lnTo>
                <a:lnTo>
                  <a:pt x="1446687" y="724453"/>
                </a:lnTo>
                <a:lnTo>
                  <a:pt x="1440527" y="715327"/>
                </a:lnTo>
                <a:lnTo>
                  <a:pt x="1438261" y="704222"/>
                </a:lnTo>
                <a:lnTo>
                  <a:pt x="1440527" y="693117"/>
                </a:lnTo>
                <a:lnTo>
                  <a:pt x="1446687" y="683991"/>
                </a:lnTo>
                <a:lnTo>
                  <a:pt x="1455779" y="677808"/>
                </a:lnTo>
                <a:lnTo>
                  <a:pt x="1466843" y="675533"/>
                </a:lnTo>
                <a:lnTo>
                  <a:pt x="1477906" y="677808"/>
                </a:lnTo>
                <a:lnTo>
                  <a:pt x="1486998" y="683991"/>
                </a:lnTo>
                <a:lnTo>
                  <a:pt x="1493158" y="693117"/>
                </a:lnTo>
                <a:lnTo>
                  <a:pt x="1495424" y="704222"/>
                </a:lnTo>
                <a:lnTo>
                  <a:pt x="1493158" y="715327"/>
                </a:lnTo>
                <a:lnTo>
                  <a:pt x="1486998" y="724453"/>
                </a:lnTo>
                <a:lnTo>
                  <a:pt x="1477906" y="730635"/>
                </a:lnTo>
                <a:lnTo>
                  <a:pt x="1466843" y="732910"/>
                </a:lnTo>
                <a:close/>
              </a:path>
              <a:path w="1495425" h="1418590">
                <a:moveTo>
                  <a:pt x="29121" y="1065806"/>
                </a:moveTo>
                <a:lnTo>
                  <a:pt x="18057" y="1063531"/>
                </a:lnTo>
                <a:lnTo>
                  <a:pt x="8965" y="1057348"/>
                </a:lnTo>
                <a:lnTo>
                  <a:pt x="2805" y="1048222"/>
                </a:lnTo>
                <a:lnTo>
                  <a:pt x="539" y="1037117"/>
                </a:lnTo>
                <a:lnTo>
                  <a:pt x="2805" y="1026012"/>
                </a:lnTo>
                <a:lnTo>
                  <a:pt x="8965" y="1016886"/>
                </a:lnTo>
                <a:lnTo>
                  <a:pt x="18057" y="1010704"/>
                </a:lnTo>
                <a:lnTo>
                  <a:pt x="29121" y="1008429"/>
                </a:lnTo>
                <a:lnTo>
                  <a:pt x="40184" y="1010704"/>
                </a:lnTo>
                <a:lnTo>
                  <a:pt x="49276" y="1016886"/>
                </a:lnTo>
                <a:lnTo>
                  <a:pt x="55436" y="1026012"/>
                </a:lnTo>
                <a:lnTo>
                  <a:pt x="57703" y="1037117"/>
                </a:lnTo>
                <a:lnTo>
                  <a:pt x="55436" y="1048222"/>
                </a:lnTo>
                <a:lnTo>
                  <a:pt x="49276" y="1057348"/>
                </a:lnTo>
                <a:lnTo>
                  <a:pt x="40184" y="1063531"/>
                </a:lnTo>
                <a:lnTo>
                  <a:pt x="29121" y="1065806"/>
                </a:lnTo>
                <a:close/>
              </a:path>
              <a:path w="1495425" h="1418590">
                <a:moveTo>
                  <a:pt x="388282" y="1065806"/>
                </a:moveTo>
                <a:lnTo>
                  <a:pt x="377218" y="1063531"/>
                </a:lnTo>
                <a:lnTo>
                  <a:pt x="368126" y="1057348"/>
                </a:lnTo>
                <a:lnTo>
                  <a:pt x="361966" y="1048222"/>
                </a:lnTo>
                <a:lnTo>
                  <a:pt x="359700" y="1037117"/>
                </a:lnTo>
                <a:lnTo>
                  <a:pt x="361966" y="1026012"/>
                </a:lnTo>
                <a:lnTo>
                  <a:pt x="368126" y="1016886"/>
                </a:lnTo>
                <a:lnTo>
                  <a:pt x="377218" y="1010704"/>
                </a:lnTo>
                <a:lnTo>
                  <a:pt x="388282" y="1008429"/>
                </a:lnTo>
                <a:lnTo>
                  <a:pt x="399573" y="1010704"/>
                </a:lnTo>
                <a:lnTo>
                  <a:pt x="408639" y="1016886"/>
                </a:lnTo>
                <a:lnTo>
                  <a:pt x="414673" y="1026012"/>
                </a:lnTo>
                <a:lnTo>
                  <a:pt x="416863" y="1037117"/>
                </a:lnTo>
                <a:lnTo>
                  <a:pt x="414597" y="1048222"/>
                </a:lnTo>
                <a:lnTo>
                  <a:pt x="408437" y="1057348"/>
                </a:lnTo>
                <a:lnTo>
                  <a:pt x="399345" y="1063531"/>
                </a:lnTo>
                <a:lnTo>
                  <a:pt x="388282" y="1065806"/>
                </a:lnTo>
                <a:close/>
              </a:path>
              <a:path w="1495425" h="1418590">
                <a:moveTo>
                  <a:pt x="747982" y="1065806"/>
                </a:moveTo>
                <a:lnTo>
                  <a:pt x="736918" y="1063531"/>
                </a:lnTo>
                <a:lnTo>
                  <a:pt x="727826" y="1057348"/>
                </a:lnTo>
                <a:lnTo>
                  <a:pt x="721666" y="1048222"/>
                </a:lnTo>
                <a:lnTo>
                  <a:pt x="719400" y="1037117"/>
                </a:lnTo>
                <a:lnTo>
                  <a:pt x="721666" y="1026012"/>
                </a:lnTo>
                <a:lnTo>
                  <a:pt x="727826" y="1016886"/>
                </a:lnTo>
                <a:lnTo>
                  <a:pt x="736918" y="1010704"/>
                </a:lnTo>
                <a:lnTo>
                  <a:pt x="747982" y="1008429"/>
                </a:lnTo>
                <a:lnTo>
                  <a:pt x="759045" y="1010704"/>
                </a:lnTo>
                <a:lnTo>
                  <a:pt x="768137" y="1016886"/>
                </a:lnTo>
                <a:lnTo>
                  <a:pt x="774297" y="1026012"/>
                </a:lnTo>
                <a:lnTo>
                  <a:pt x="776564" y="1037117"/>
                </a:lnTo>
                <a:lnTo>
                  <a:pt x="774297" y="1048222"/>
                </a:lnTo>
                <a:lnTo>
                  <a:pt x="768137" y="1057348"/>
                </a:lnTo>
                <a:lnTo>
                  <a:pt x="759045" y="1063531"/>
                </a:lnTo>
                <a:lnTo>
                  <a:pt x="747982" y="1065806"/>
                </a:lnTo>
                <a:close/>
              </a:path>
              <a:path w="1495425" h="1418590">
                <a:moveTo>
                  <a:pt x="1107143" y="1065806"/>
                </a:moveTo>
                <a:lnTo>
                  <a:pt x="1096079" y="1063531"/>
                </a:lnTo>
                <a:lnTo>
                  <a:pt x="1086987" y="1057348"/>
                </a:lnTo>
                <a:lnTo>
                  <a:pt x="1080827" y="1048222"/>
                </a:lnTo>
                <a:lnTo>
                  <a:pt x="1078561" y="1037117"/>
                </a:lnTo>
                <a:lnTo>
                  <a:pt x="1080827" y="1026012"/>
                </a:lnTo>
                <a:lnTo>
                  <a:pt x="1086987" y="1016886"/>
                </a:lnTo>
                <a:lnTo>
                  <a:pt x="1096079" y="1010704"/>
                </a:lnTo>
                <a:lnTo>
                  <a:pt x="1107143" y="1008429"/>
                </a:lnTo>
                <a:lnTo>
                  <a:pt x="1118510" y="1010704"/>
                </a:lnTo>
                <a:lnTo>
                  <a:pt x="1127703" y="1016886"/>
                </a:lnTo>
                <a:lnTo>
                  <a:pt x="1133761" y="1026012"/>
                </a:lnTo>
                <a:lnTo>
                  <a:pt x="1135724" y="1037117"/>
                </a:lnTo>
                <a:lnTo>
                  <a:pt x="1133458" y="1048222"/>
                </a:lnTo>
                <a:lnTo>
                  <a:pt x="1127298" y="1057348"/>
                </a:lnTo>
                <a:lnTo>
                  <a:pt x="1118206" y="1063531"/>
                </a:lnTo>
                <a:lnTo>
                  <a:pt x="1107143" y="1065806"/>
                </a:lnTo>
                <a:close/>
              </a:path>
              <a:path w="1495425" h="1418590">
                <a:moveTo>
                  <a:pt x="1466843" y="1065806"/>
                </a:moveTo>
                <a:lnTo>
                  <a:pt x="1455779" y="1063531"/>
                </a:lnTo>
                <a:lnTo>
                  <a:pt x="1446687" y="1057348"/>
                </a:lnTo>
                <a:lnTo>
                  <a:pt x="1440527" y="1048222"/>
                </a:lnTo>
                <a:lnTo>
                  <a:pt x="1438261" y="1037117"/>
                </a:lnTo>
                <a:lnTo>
                  <a:pt x="1440527" y="1026012"/>
                </a:lnTo>
                <a:lnTo>
                  <a:pt x="1446687" y="1016886"/>
                </a:lnTo>
                <a:lnTo>
                  <a:pt x="1455779" y="1010704"/>
                </a:lnTo>
                <a:lnTo>
                  <a:pt x="1466843" y="1008429"/>
                </a:lnTo>
                <a:lnTo>
                  <a:pt x="1477906" y="1010704"/>
                </a:lnTo>
                <a:lnTo>
                  <a:pt x="1486998" y="1016886"/>
                </a:lnTo>
                <a:lnTo>
                  <a:pt x="1493158" y="1026012"/>
                </a:lnTo>
                <a:lnTo>
                  <a:pt x="1495424" y="1037117"/>
                </a:lnTo>
                <a:lnTo>
                  <a:pt x="1493158" y="1048222"/>
                </a:lnTo>
                <a:lnTo>
                  <a:pt x="1486998" y="1057348"/>
                </a:lnTo>
                <a:lnTo>
                  <a:pt x="1477906" y="1063531"/>
                </a:lnTo>
                <a:lnTo>
                  <a:pt x="1466843" y="1065806"/>
                </a:lnTo>
                <a:close/>
              </a:path>
              <a:path w="1495425" h="1418590">
                <a:moveTo>
                  <a:pt x="29121" y="1418187"/>
                </a:moveTo>
                <a:lnTo>
                  <a:pt x="18057" y="1415912"/>
                </a:lnTo>
                <a:lnTo>
                  <a:pt x="8965" y="1409730"/>
                </a:lnTo>
                <a:lnTo>
                  <a:pt x="2805" y="1400604"/>
                </a:lnTo>
                <a:lnTo>
                  <a:pt x="539" y="1389499"/>
                </a:lnTo>
                <a:lnTo>
                  <a:pt x="2805" y="1378394"/>
                </a:lnTo>
                <a:lnTo>
                  <a:pt x="8965" y="1369268"/>
                </a:lnTo>
                <a:lnTo>
                  <a:pt x="18057" y="1363085"/>
                </a:lnTo>
                <a:lnTo>
                  <a:pt x="29121" y="1360810"/>
                </a:lnTo>
                <a:lnTo>
                  <a:pt x="40184" y="1363085"/>
                </a:lnTo>
                <a:lnTo>
                  <a:pt x="49276" y="1369268"/>
                </a:lnTo>
                <a:lnTo>
                  <a:pt x="55436" y="1378394"/>
                </a:lnTo>
                <a:lnTo>
                  <a:pt x="57703" y="1389499"/>
                </a:lnTo>
                <a:lnTo>
                  <a:pt x="55436" y="1400604"/>
                </a:lnTo>
                <a:lnTo>
                  <a:pt x="49276" y="1409730"/>
                </a:lnTo>
                <a:lnTo>
                  <a:pt x="40184" y="1415912"/>
                </a:lnTo>
                <a:lnTo>
                  <a:pt x="29121" y="1418187"/>
                </a:lnTo>
                <a:close/>
              </a:path>
              <a:path w="1495425" h="1418590">
                <a:moveTo>
                  <a:pt x="388282" y="1418187"/>
                </a:moveTo>
                <a:lnTo>
                  <a:pt x="377218" y="1415912"/>
                </a:lnTo>
                <a:lnTo>
                  <a:pt x="368126" y="1409730"/>
                </a:lnTo>
                <a:lnTo>
                  <a:pt x="361966" y="1400604"/>
                </a:lnTo>
                <a:lnTo>
                  <a:pt x="359700" y="1389499"/>
                </a:lnTo>
                <a:lnTo>
                  <a:pt x="361966" y="1378394"/>
                </a:lnTo>
                <a:lnTo>
                  <a:pt x="368126" y="1369268"/>
                </a:lnTo>
                <a:lnTo>
                  <a:pt x="377218" y="1363085"/>
                </a:lnTo>
                <a:lnTo>
                  <a:pt x="388282" y="1360810"/>
                </a:lnTo>
                <a:lnTo>
                  <a:pt x="399649" y="1363085"/>
                </a:lnTo>
                <a:lnTo>
                  <a:pt x="408842" y="1369268"/>
                </a:lnTo>
                <a:lnTo>
                  <a:pt x="414900" y="1378394"/>
                </a:lnTo>
                <a:lnTo>
                  <a:pt x="416863" y="1389499"/>
                </a:lnTo>
                <a:lnTo>
                  <a:pt x="414597" y="1400604"/>
                </a:lnTo>
                <a:lnTo>
                  <a:pt x="408437" y="1409730"/>
                </a:lnTo>
                <a:lnTo>
                  <a:pt x="399345" y="1415912"/>
                </a:lnTo>
                <a:lnTo>
                  <a:pt x="388282" y="1418187"/>
                </a:lnTo>
                <a:close/>
              </a:path>
              <a:path w="1495425" h="1418590">
                <a:moveTo>
                  <a:pt x="747982" y="1418187"/>
                </a:moveTo>
                <a:lnTo>
                  <a:pt x="736918" y="1415912"/>
                </a:lnTo>
                <a:lnTo>
                  <a:pt x="727826" y="1409730"/>
                </a:lnTo>
                <a:lnTo>
                  <a:pt x="721666" y="1400604"/>
                </a:lnTo>
                <a:lnTo>
                  <a:pt x="719400" y="1389499"/>
                </a:lnTo>
                <a:lnTo>
                  <a:pt x="721666" y="1378394"/>
                </a:lnTo>
                <a:lnTo>
                  <a:pt x="727826" y="1369268"/>
                </a:lnTo>
                <a:lnTo>
                  <a:pt x="736918" y="1363085"/>
                </a:lnTo>
                <a:lnTo>
                  <a:pt x="747982" y="1360810"/>
                </a:lnTo>
                <a:lnTo>
                  <a:pt x="759045" y="1363085"/>
                </a:lnTo>
                <a:lnTo>
                  <a:pt x="768137" y="1369268"/>
                </a:lnTo>
                <a:lnTo>
                  <a:pt x="774297" y="1378394"/>
                </a:lnTo>
                <a:lnTo>
                  <a:pt x="776564" y="1389499"/>
                </a:lnTo>
                <a:lnTo>
                  <a:pt x="774297" y="1400604"/>
                </a:lnTo>
                <a:lnTo>
                  <a:pt x="768137" y="1409730"/>
                </a:lnTo>
                <a:lnTo>
                  <a:pt x="759045" y="1415912"/>
                </a:lnTo>
                <a:lnTo>
                  <a:pt x="747982" y="1418187"/>
                </a:lnTo>
                <a:close/>
              </a:path>
              <a:path w="1495425" h="1418590">
                <a:moveTo>
                  <a:pt x="1107143" y="1418187"/>
                </a:moveTo>
                <a:lnTo>
                  <a:pt x="1096079" y="1415912"/>
                </a:lnTo>
                <a:lnTo>
                  <a:pt x="1086987" y="1409730"/>
                </a:lnTo>
                <a:lnTo>
                  <a:pt x="1080827" y="1400604"/>
                </a:lnTo>
                <a:lnTo>
                  <a:pt x="1078561" y="1389499"/>
                </a:lnTo>
                <a:lnTo>
                  <a:pt x="1080827" y="1378394"/>
                </a:lnTo>
                <a:lnTo>
                  <a:pt x="1086987" y="1369268"/>
                </a:lnTo>
                <a:lnTo>
                  <a:pt x="1096079" y="1363085"/>
                </a:lnTo>
                <a:lnTo>
                  <a:pt x="1107143" y="1360810"/>
                </a:lnTo>
                <a:lnTo>
                  <a:pt x="1118510" y="1363085"/>
                </a:lnTo>
                <a:lnTo>
                  <a:pt x="1127703" y="1369268"/>
                </a:lnTo>
                <a:lnTo>
                  <a:pt x="1133761" y="1378394"/>
                </a:lnTo>
                <a:lnTo>
                  <a:pt x="1135724" y="1389499"/>
                </a:lnTo>
                <a:lnTo>
                  <a:pt x="1133458" y="1400604"/>
                </a:lnTo>
                <a:lnTo>
                  <a:pt x="1127298" y="1409730"/>
                </a:lnTo>
                <a:lnTo>
                  <a:pt x="1118206" y="1415912"/>
                </a:lnTo>
                <a:lnTo>
                  <a:pt x="1107143" y="1418187"/>
                </a:lnTo>
                <a:close/>
              </a:path>
              <a:path w="1495425" h="1418590">
                <a:moveTo>
                  <a:pt x="1466843" y="1418187"/>
                </a:moveTo>
                <a:lnTo>
                  <a:pt x="1455779" y="1415912"/>
                </a:lnTo>
                <a:lnTo>
                  <a:pt x="1446687" y="1409730"/>
                </a:lnTo>
                <a:lnTo>
                  <a:pt x="1440527" y="1400604"/>
                </a:lnTo>
                <a:lnTo>
                  <a:pt x="1438261" y="1389499"/>
                </a:lnTo>
                <a:lnTo>
                  <a:pt x="1440527" y="1378394"/>
                </a:lnTo>
                <a:lnTo>
                  <a:pt x="1446687" y="1369268"/>
                </a:lnTo>
                <a:lnTo>
                  <a:pt x="1455779" y="1363085"/>
                </a:lnTo>
                <a:lnTo>
                  <a:pt x="1466843" y="1360810"/>
                </a:lnTo>
                <a:lnTo>
                  <a:pt x="1477906" y="1363085"/>
                </a:lnTo>
                <a:lnTo>
                  <a:pt x="1486998" y="1369268"/>
                </a:lnTo>
                <a:lnTo>
                  <a:pt x="1493158" y="1378394"/>
                </a:lnTo>
                <a:lnTo>
                  <a:pt x="1495424" y="1389499"/>
                </a:lnTo>
                <a:lnTo>
                  <a:pt x="1493158" y="1400604"/>
                </a:lnTo>
                <a:lnTo>
                  <a:pt x="1486998" y="1409730"/>
                </a:lnTo>
                <a:lnTo>
                  <a:pt x="1477906" y="1415912"/>
                </a:lnTo>
                <a:lnTo>
                  <a:pt x="1466843" y="141818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76628" y="1865941"/>
            <a:ext cx="5245735" cy="7922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365"/>
              </a:lnSpc>
              <a:spcBef>
                <a:spcPts val="100"/>
              </a:spcBef>
            </a:pPr>
            <a:r>
              <a:rPr sz="2000" spc="-185" dirty="0">
                <a:solidFill>
                  <a:srgbClr val="385D5D"/>
                </a:solidFill>
                <a:latin typeface="Arial Black"/>
                <a:cs typeface="Arial Black"/>
              </a:rPr>
              <a:t>ДЕТСКИЙ</a:t>
            </a:r>
            <a:r>
              <a:rPr sz="2000" spc="-114" dirty="0">
                <a:solidFill>
                  <a:srgbClr val="385D5D"/>
                </a:solidFill>
                <a:latin typeface="Arial Black"/>
                <a:cs typeface="Arial Black"/>
              </a:rPr>
              <a:t> </a:t>
            </a:r>
            <a:r>
              <a:rPr sz="2000" spc="-220" dirty="0">
                <a:solidFill>
                  <a:srgbClr val="385D5D"/>
                </a:solidFill>
                <a:latin typeface="Arial Black"/>
                <a:cs typeface="Arial Black"/>
              </a:rPr>
              <a:t>ТЕЛЕФОН</a:t>
            </a:r>
            <a:r>
              <a:rPr sz="2000" spc="-110" dirty="0">
                <a:solidFill>
                  <a:srgbClr val="385D5D"/>
                </a:solidFill>
                <a:latin typeface="Arial Black"/>
                <a:cs typeface="Arial Black"/>
              </a:rPr>
              <a:t> </a:t>
            </a:r>
            <a:r>
              <a:rPr sz="2000" spc="-40" dirty="0">
                <a:solidFill>
                  <a:srgbClr val="385D5D"/>
                </a:solidFill>
                <a:latin typeface="Arial Black"/>
                <a:cs typeface="Arial Black"/>
              </a:rPr>
              <a:t>ДОВЕРИЯ:</a:t>
            </a:r>
            <a:endParaRPr sz="2000">
              <a:latin typeface="Arial Black"/>
              <a:cs typeface="Arial Black"/>
            </a:endParaRPr>
          </a:p>
          <a:p>
            <a:pPr marL="12700">
              <a:lnSpc>
                <a:spcPts val="2365"/>
              </a:lnSpc>
            </a:pP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8</a:t>
            </a:r>
            <a:r>
              <a:rPr sz="20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50" dirty="0">
                <a:solidFill>
                  <a:srgbClr val="FFFFFF"/>
                </a:solidFill>
                <a:latin typeface="Tahoma"/>
                <a:cs typeface="Tahoma"/>
              </a:rPr>
              <a:t>(800)</a:t>
            </a:r>
            <a:r>
              <a:rPr sz="20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2000</a:t>
            </a:r>
            <a:r>
              <a:rPr sz="20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5" dirty="0">
                <a:solidFill>
                  <a:srgbClr val="FFFFFF"/>
                </a:solidFill>
                <a:latin typeface="Tahoma"/>
                <a:cs typeface="Tahoma"/>
              </a:rPr>
              <a:t>122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ts val="2365"/>
              </a:lnSpc>
              <a:spcBef>
                <a:spcPts val="1650"/>
              </a:spcBef>
            </a:pPr>
            <a:r>
              <a:rPr sz="2000" spc="-220" dirty="0">
                <a:solidFill>
                  <a:srgbClr val="385D5D"/>
                </a:solidFill>
                <a:latin typeface="Arial Black"/>
                <a:cs typeface="Arial Black"/>
              </a:rPr>
              <a:t>ТЕЛЕФОН</a:t>
            </a:r>
            <a:r>
              <a:rPr sz="2000" spc="-130" dirty="0">
                <a:solidFill>
                  <a:srgbClr val="385D5D"/>
                </a:solidFill>
                <a:latin typeface="Arial Black"/>
                <a:cs typeface="Arial Black"/>
              </a:rPr>
              <a:t> </a:t>
            </a:r>
            <a:r>
              <a:rPr sz="2000" spc="-185" dirty="0">
                <a:solidFill>
                  <a:srgbClr val="385D5D"/>
                </a:solidFill>
                <a:latin typeface="Arial Black"/>
                <a:cs typeface="Arial Black"/>
              </a:rPr>
              <a:t>ДОВЕРИЯ</a:t>
            </a:r>
            <a:r>
              <a:rPr sz="2000" spc="-125" dirty="0">
                <a:solidFill>
                  <a:srgbClr val="385D5D"/>
                </a:solidFill>
                <a:latin typeface="Arial Black"/>
                <a:cs typeface="Arial Black"/>
              </a:rPr>
              <a:t> </a:t>
            </a:r>
            <a:r>
              <a:rPr sz="2000" spc="-175" dirty="0">
                <a:solidFill>
                  <a:srgbClr val="385D5D"/>
                </a:solidFill>
                <a:latin typeface="Arial Black"/>
                <a:cs typeface="Arial Black"/>
              </a:rPr>
              <a:t>ДЛЯ</a:t>
            </a:r>
            <a:r>
              <a:rPr sz="2000" spc="-125" dirty="0">
                <a:solidFill>
                  <a:srgbClr val="385D5D"/>
                </a:solidFill>
                <a:latin typeface="Arial Black"/>
                <a:cs typeface="Arial Black"/>
              </a:rPr>
              <a:t> </a:t>
            </a:r>
            <a:r>
              <a:rPr sz="2000" spc="-65" dirty="0">
                <a:solidFill>
                  <a:srgbClr val="385D5D"/>
                </a:solidFill>
                <a:latin typeface="Arial Black"/>
                <a:cs typeface="Arial Black"/>
              </a:rPr>
              <a:t>ВЗРОСЛЫХ:</a:t>
            </a:r>
            <a:endParaRPr sz="2000">
              <a:latin typeface="Arial Black"/>
              <a:cs typeface="Arial Black"/>
            </a:endParaRPr>
          </a:p>
          <a:p>
            <a:pPr marL="12700">
              <a:lnSpc>
                <a:spcPts val="2365"/>
              </a:lnSpc>
            </a:pP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8</a:t>
            </a:r>
            <a:r>
              <a:rPr sz="20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50" dirty="0">
                <a:solidFill>
                  <a:srgbClr val="FFFFFF"/>
                </a:solidFill>
                <a:latin typeface="Tahoma"/>
                <a:cs typeface="Tahoma"/>
              </a:rPr>
              <a:t>(351)</a:t>
            </a:r>
            <a:r>
              <a:rPr sz="20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735</a:t>
            </a:r>
            <a:r>
              <a:rPr sz="20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51</a:t>
            </a:r>
            <a:r>
              <a:rPr sz="20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61</a:t>
            </a:r>
            <a:r>
              <a:rPr sz="20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ahoma"/>
                <a:cs typeface="Tahoma"/>
              </a:rPr>
              <a:t>(круглосуточно)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ts val="2360"/>
              </a:lnSpc>
              <a:spcBef>
                <a:spcPts val="1650"/>
              </a:spcBef>
            </a:pPr>
            <a:r>
              <a:rPr sz="2000" spc="-175" dirty="0">
                <a:solidFill>
                  <a:srgbClr val="385D5D"/>
                </a:solidFill>
                <a:latin typeface="Arial Black"/>
                <a:cs typeface="Arial Black"/>
              </a:rPr>
              <a:t>ОБЛАСТНОЙ</a:t>
            </a:r>
            <a:r>
              <a:rPr sz="2000" spc="-105" dirty="0">
                <a:solidFill>
                  <a:srgbClr val="385D5D"/>
                </a:solidFill>
                <a:latin typeface="Arial Black"/>
                <a:cs typeface="Arial Black"/>
              </a:rPr>
              <a:t> </a:t>
            </a:r>
            <a:r>
              <a:rPr sz="2000" spc="-240" dirty="0">
                <a:solidFill>
                  <a:srgbClr val="385D5D"/>
                </a:solidFill>
                <a:latin typeface="Arial Black"/>
                <a:cs typeface="Arial Black"/>
              </a:rPr>
              <a:t>ЦЕНТР</a:t>
            </a:r>
            <a:r>
              <a:rPr sz="2000" spc="-105" dirty="0">
                <a:solidFill>
                  <a:srgbClr val="385D5D"/>
                </a:solidFill>
                <a:latin typeface="Arial Black"/>
                <a:cs typeface="Arial Black"/>
              </a:rPr>
              <a:t> </a:t>
            </a:r>
            <a:r>
              <a:rPr sz="2000" spc="-40" dirty="0">
                <a:solidFill>
                  <a:srgbClr val="385D5D"/>
                </a:solidFill>
                <a:latin typeface="Arial Black"/>
                <a:cs typeface="Arial Black"/>
              </a:rPr>
              <a:t>СЕМЬЯ:</a:t>
            </a:r>
            <a:endParaRPr sz="2000">
              <a:latin typeface="Arial Black"/>
              <a:cs typeface="Arial Black"/>
            </a:endParaRPr>
          </a:p>
          <a:p>
            <a:pPr marL="12700">
              <a:lnSpc>
                <a:spcPts val="2360"/>
              </a:lnSpc>
            </a:pP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8</a:t>
            </a:r>
            <a:r>
              <a:rPr sz="20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50" dirty="0">
                <a:solidFill>
                  <a:srgbClr val="FFFFFF"/>
                </a:solidFill>
                <a:latin typeface="Tahoma"/>
                <a:cs typeface="Tahoma"/>
              </a:rPr>
              <a:t>(351)</a:t>
            </a:r>
            <a:r>
              <a:rPr sz="20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700</a:t>
            </a:r>
            <a:r>
              <a:rPr sz="20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17</a:t>
            </a:r>
            <a:r>
              <a:rPr sz="20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71</a:t>
            </a:r>
            <a:r>
              <a:rPr sz="20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ДОБ.</a:t>
            </a:r>
            <a:r>
              <a:rPr sz="20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5" dirty="0">
                <a:solidFill>
                  <a:srgbClr val="FFFFFF"/>
                </a:solidFill>
                <a:latin typeface="Tahoma"/>
                <a:cs typeface="Tahoma"/>
              </a:rPr>
              <a:t>212</a:t>
            </a:r>
            <a:endParaRPr sz="2000">
              <a:latin typeface="Tahoma"/>
              <a:cs typeface="Tahoma"/>
            </a:endParaRPr>
          </a:p>
          <a:p>
            <a:pPr marL="12700" marR="1089660">
              <a:lnSpc>
                <a:spcPts val="2330"/>
              </a:lnSpc>
              <a:spcBef>
                <a:spcPts val="1789"/>
              </a:spcBef>
            </a:pPr>
            <a:r>
              <a:rPr sz="2000" spc="-170" dirty="0">
                <a:solidFill>
                  <a:srgbClr val="385D5D"/>
                </a:solidFill>
                <a:latin typeface="Arial Black"/>
                <a:cs typeface="Arial Black"/>
              </a:rPr>
              <a:t>КРУГЛОСУТОЧНАЯ</a:t>
            </a:r>
            <a:r>
              <a:rPr sz="2000" spc="-85" dirty="0">
                <a:solidFill>
                  <a:srgbClr val="385D5D"/>
                </a:solidFill>
                <a:latin typeface="Arial Black"/>
                <a:cs typeface="Arial Black"/>
              </a:rPr>
              <a:t> </a:t>
            </a:r>
            <a:r>
              <a:rPr sz="2000" spc="-30" dirty="0">
                <a:solidFill>
                  <a:srgbClr val="385D5D"/>
                </a:solidFill>
                <a:latin typeface="Arial Black"/>
                <a:cs typeface="Arial Black"/>
              </a:rPr>
              <a:t>СЛУЖБА </a:t>
            </a:r>
            <a:r>
              <a:rPr sz="2000" spc="-160" dirty="0">
                <a:solidFill>
                  <a:srgbClr val="385D5D"/>
                </a:solidFill>
                <a:latin typeface="Arial Black"/>
                <a:cs typeface="Arial Black"/>
              </a:rPr>
              <a:t>ПСИХОЛОГИЧЕСКОЙ</a:t>
            </a:r>
            <a:r>
              <a:rPr sz="2000" spc="-60" dirty="0">
                <a:solidFill>
                  <a:srgbClr val="385D5D"/>
                </a:solidFill>
                <a:latin typeface="Arial Black"/>
                <a:cs typeface="Arial Black"/>
              </a:rPr>
              <a:t> </a:t>
            </a:r>
            <a:r>
              <a:rPr sz="2000" spc="-50" dirty="0">
                <a:solidFill>
                  <a:srgbClr val="385D5D"/>
                </a:solidFill>
                <a:latin typeface="Arial Black"/>
                <a:cs typeface="Arial Black"/>
              </a:rPr>
              <a:t>ПОМОЩИ </a:t>
            </a:r>
            <a:r>
              <a:rPr sz="2000" spc="-20" dirty="0">
                <a:solidFill>
                  <a:srgbClr val="385D5D"/>
                </a:solidFill>
                <a:latin typeface="Arial Black"/>
                <a:cs typeface="Arial Black"/>
              </a:rPr>
              <a:t>И</a:t>
            </a:r>
            <a:r>
              <a:rPr sz="2000" spc="-130" dirty="0">
                <a:solidFill>
                  <a:srgbClr val="385D5D"/>
                </a:solidFill>
                <a:latin typeface="Arial Black"/>
                <a:cs typeface="Arial Black"/>
              </a:rPr>
              <a:t> </a:t>
            </a:r>
            <a:r>
              <a:rPr sz="2000" spc="-185" dirty="0">
                <a:solidFill>
                  <a:srgbClr val="385D5D"/>
                </a:solidFill>
                <a:latin typeface="Arial Black"/>
                <a:cs typeface="Arial Black"/>
              </a:rPr>
              <a:t>ПОДДЕРЖКИ</a:t>
            </a:r>
            <a:r>
              <a:rPr sz="2000" spc="-125" dirty="0">
                <a:solidFill>
                  <a:srgbClr val="385D5D"/>
                </a:solidFill>
                <a:latin typeface="Arial Black"/>
                <a:cs typeface="Arial Black"/>
              </a:rPr>
              <a:t> </a:t>
            </a:r>
            <a:r>
              <a:rPr sz="2000" spc="-270" dirty="0">
                <a:solidFill>
                  <a:srgbClr val="385D5D"/>
                </a:solidFill>
                <a:latin typeface="Arial Black"/>
                <a:cs typeface="Arial Black"/>
              </a:rPr>
              <a:t>«ТЫ</a:t>
            </a:r>
            <a:r>
              <a:rPr sz="2000" spc="-125" dirty="0">
                <a:solidFill>
                  <a:srgbClr val="385D5D"/>
                </a:solidFill>
                <a:latin typeface="Arial Black"/>
                <a:cs typeface="Arial Black"/>
              </a:rPr>
              <a:t> </a:t>
            </a:r>
            <a:r>
              <a:rPr sz="2000" spc="-245" dirty="0">
                <a:solidFill>
                  <a:srgbClr val="385D5D"/>
                </a:solidFill>
                <a:latin typeface="Arial Black"/>
                <a:cs typeface="Arial Black"/>
              </a:rPr>
              <a:t>НЕ</a:t>
            </a:r>
            <a:r>
              <a:rPr sz="2000" spc="-125" dirty="0">
                <a:solidFill>
                  <a:srgbClr val="385D5D"/>
                </a:solidFill>
                <a:latin typeface="Arial Black"/>
                <a:cs typeface="Arial Black"/>
              </a:rPr>
              <a:t> </a:t>
            </a:r>
            <a:r>
              <a:rPr sz="2000" spc="-10" dirty="0">
                <a:solidFill>
                  <a:srgbClr val="385D5D"/>
                </a:solidFill>
                <a:latin typeface="Arial Black"/>
                <a:cs typeface="Arial Black"/>
              </a:rPr>
              <a:t>ОДИН»: </a:t>
            </a: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8</a:t>
            </a:r>
            <a:r>
              <a:rPr sz="20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50" dirty="0">
                <a:solidFill>
                  <a:srgbClr val="FFFFFF"/>
                </a:solidFill>
                <a:latin typeface="Tahoma"/>
                <a:cs typeface="Tahoma"/>
              </a:rPr>
              <a:t>(800)</a:t>
            </a:r>
            <a:r>
              <a:rPr sz="20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302</a:t>
            </a:r>
            <a:r>
              <a:rPr sz="20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33</a:t>
            </a:r>
            <a:r>
              <a:rPr sz="20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5" dirty="0">
                <a:solidFill>
                  <a:srgbClr val="FFFFFF"/>
                </a:solidFill>
                <a:latin typeface="Tahoma"/>
                <a:cs typeface="Tahoma"/>
              </a:rPr>
              <a:t>39</a:t>
            </a:r>
            <a:endParaRPr sz="2000">
              <a:latin typeface="Tahoma"/>
              <a:cs typeface="Tahoma"/>
            </a:endParaRPr>
          </a:p>
          <a:p>
            <a:pPr marL="12700" marR="5080">
              <a:lnSpc>
                <a:spcPts val="2330"/>
              </a:lnSpc>
              <a:spcBef>
                <a:spcPts val="2305"/>
              </a:spcBef>
            </a:pPr>
            <a:r>
              <a:rPr sz="2000" spc="-140" dirty="0">
                <a:solidFill>
                  <a:srgbClr val="385D5D"/>
                </a:solidFill>
                <a:latin typeface="Arial Black"/>
                <a:cs typeface="Arial Black"/>
              </a:rPr>
              <a:t>ИНФОРМАЦИОННО-</a:t>
            </a:r>
            <a:r>
              <a:rPr sz="2000" spc="-195" dirty="0">
                <a:solidFill>
                  <a:srgbClr val="385D5D"/>
                </a:solidFill>
                <a:latin typeface="Arial Black"/>
                <a:cs typeface="Arial Black"/>
              </a:rPr>
              <a:t>КОНСУЛЬТАТИВНОЕ </a:t>
            </a:r>
            <a:r>
              <a:rPr sz="2000" spc="-235" dirty="0">
                <a:solidFill>
                  <a:srgbClr val="385D5D"/>
                </a:solidFill>
                <a:latin typeface="Arial Black"/>
                <a:cs typeface="Arial Black"/>
              </a:rPr>
              <a:t>СООБЩЕСТВО</a:t>
            </a:r>
            <a:r>
              <a:rPr sz="2000" spc="-140" dirty="0">
                <a:solidFill>
                  <a:srgbClr val="385D5D"/>
                </a:solidFill>
                <a:latin typeface="Arial Black"/>
                <a:cs typeface="Arial Black"/>
              </a:rPr>
              <a:t> </a:t>
            </a:r>
            <a:r>
              <a:rPr sz="2000" spc="-200" dirty="0">
                <a:solidFill>
                  <a:srgbClr val="385D5D"/>
                </a:solidFill>
                <a:latin typeface="Arial Black"/>
                <a:cs typeface="Arial Black"/>
              </a:rPr>
              <a:t>«DIGITAL</a:t>
            </a:r>
            <a:r>
              <a:rPr sz="2000" spc="-140" dirty="0">
                <a:solidFill>
                  <a:srgbClr val="385D5D"/>
                </a:solidFill>
                <a:latin typeface="Arial Black"/>
                <a:cs typeface="Arial Black"/>
              </a:rPr>
              <a:t> </a:t>
            </a:r>
            <a:r>
              <a:rPr sz="2000" spc="-60" dirty="0">
                <a:solidFill>
                  <a:srgbClr val="385D5D"/>
                </a:solidFill>
                <a:latin typeface="Arial Black"/>
                <a:cs typeface="Arial Black"/>
              </a:rPr>
              <a:t>ПСИХОЛОГ»:</a:t>
            </a:r>
            <a:endParaRPr sz="2000">
              <a:latin typeface="Arial Black"/>
              <a:cs typeface="Arial Black"/>
            </a:endParaRPr>
          </a:p>
          <a:p>
            <a:pPr marL="12700">
              <a:lnSpc>
                <a:spcPts val="2255"/>
              </a:lnSpc>
            </a:pPr>
            <a:r>
              <a:rPr sz="2000" spc="-10" dirty="0">
                <a:solidFill>
                  <a:srgbClr val="FFFFFF"/>
                </a:solidFill>
                <a:latin typeface="Tahoma"/>
                <a:cs typeface="Tahoma"/>
                <a:hlinkClick r:id="rId6"/>
              </a:rPr>
              <a:t>https://vk.com/hotline_help_me/</a:t>
            </a:r>
            <a:endParaRPr sz="2000">
              <a:latin typeface="Tahoma"/>
              <a:cs typeface="Tahoma"/>
            </a:endParaRPr>
          </a:p>
          <a:p>
            <a:pPr marL="12700" marR="55244">
              <a:lnSpc>
                <a:spcPts val="2330"/>
              </a:lnSpc>
              <a:spcBef>
                <a:spcPts val="1785"/>
              </a:spcBef>
            </a:pPr>
            <a:r>
              <a:rPr sz="2000" spc="-135" dirty="0">
                <a:solidFill>
                  <a:srgbClr val="385D5D"/>
                </a:solidFill>
                <a:latin typeface="Arial Black"/>
                <a:cs typeface="Arial Black"/>
              </a:rPr>
              <a:t>ОНЛАЙН-</a:t>
            </a:r>
            <a:r>
              <a:rPr sz="2000" spc="-235" dirty="0">
                <a:solidFill>
                  <a:srgbClr val="385D5D"/>
                </a:solidFill>
                <a:latin typeface="Arial Black"/>
                <a:cs typeface="Arial Black"/>
              </a:rPr>
              <a:t>СЛУЖБА</a:t>
            </a:r>
            <a:r>
              <a:rPr sz="2000" spc="-110" dirty="0">
                <a:solidFill>
                  <a:srgbClr val="385D5D"/>
                </a:solidFill>
                <a:latin typeface="Arial Black"/>
                <a:cs typeface="Arial Black"/>
              </a:rPr>
              <a:t> ПСИХОЛОГИЧЕСКОЙ ПОМОЩИ</a:t>
            </a:r>
            <a:r>
              <a:rPr sz="2000" spc="-155" dirty="0">
                <a:solidFill>
                  <a:srgbClr val="385D5D"/>
                </a:solidFill>
                <a:latin typeface="Arial Black"/>
                <a:cs typeface="Arial Black"/>
              </a:rPr>
              <a:t> </a:t>
            </a:r>
            <a:r>
              <a:rPr sz="2000" spc="-195" dirty="0">
                <a:solidFill>
                  <a:srgbClr val="385D5D"/>
                </a:solidFill>
                <a:latin typeface="Arial Black"/>
                <a:cs typeface="Arial Black"/>
              </a:rPr>
              <a:t>ПОДРОСТКАМ</a:t>
            </a:r>
            <a:r>
              <a:rPr sz="2000" spc="-155" dirty="0">
                <a:solidFill>
                  <a:srgbClr val="385D5D"/>
                </a:solidFill>
                <a:latin typeface="Arial Black"/>
                <a:cs typeface="Arial Black"/>
              </a:rPr>
              <a:t> </a:t>
            </a:r>
            <a:r>
              <a:rPr sz="2000" spc="-25" dirty="0">
                <a:solidFill>
                  <a:srgbClr val="385D5D"/>
                </a:solidFill>
                <a:latin typeface="Arial Black"/>
                <a:cs typeface="Arial Black"/>
              </a:rPr>
              <a:t>И</a:t>
            </a:r>
            <a:r>
              <a:rPr sz="2000" spc="-155" dirty="0">
                <a:solidFill>
                  <a:srgbClr val="385D5D"/>
                </a:solidFill>
                <a:latin typeface="Arial Black"/>
                <a:cs typeface="Arial Black"/>
              </a:rPr>
              <a:t> </a:t>
            </a:r>
            <a:r>
              <a:rPr sz="2000" spc="-135" dirty="0">
                <a:solidFill>
                  <a:srgbClr val="385D5D"/>
                </a:solidFill>
                <a:latin typeface="Arial Black"/>
                <a:cs typeface="Arial Black"/>
              </a:rPr>
              <a:t>МОЛОДЕЖИ:</a:t>
            </a:r>
            <a:endParaRPr sz="2000">
              <a:latin typeface="Arial Black"/>
              <a:cs typeface="Arial Black"/>
            </a:endParaRPr>
          </a:p>
          <a:p>
            <a:pPr marL="12700">
              <a:lnSpc>
                <a:spcPts val="2255"/>
              </a:lnSpc>
            </a:pPr>
            <a:r>
              <a:rPr sz="2000" spc="-10" dirty="0">
                <a:solidFill>
                  <a:srgbClr val="FFFFFF"/>
                </a:solidFill>
                <a:latin typeface="Tahoma"/>
                <a:cs typeface="Tahoma"/>
                <a:hlinkClick r:id="rId6"/>
              </a:rPr>
              <a:t>https://</a:t>
            </a:r>
            <a:r>
              <a:rPr sz="2000" spc="-10" dirty="0">
                <a:solidFill>
                  <a:srgbClr val="FFFFFF"/>
                </a:solidFill>
                <a:latin typeface="Tahoma"/>
                <a:cs typeface="Tahoma"/>
              </a:rPr>
              <a:t>твоятерритория.онлайн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ts val="2365"/>
              </a:lnSpc>
              <a:spcBef>
                <a:spcPts val="2140"/>
              </a:spcBef>
            </a:pPr>
            <a:r>
              <a:rPr sz="2000" spc="-110" dirty="0">
                <a:solidFill>
                  <a:srgbClr val="385D5D"/>
                </a:solidFill>
                <a:latin typeface="Arial Black"/>
                <a:cs typeface="Arial Black"/>
              </a:rPr>
              <a:t>ОНЛАЙН-</a:t>
            </a:r>
            <a:r>
              <a:rPr sz="2000" spc="-215" dirty="0">
                <a:solidFill>
                  <a:srgbClr val="385D5D"/>
                </a:solidFill>
                <a:latin typeface="Arial Black"/>
                <a:cs typeface="Arial Black"/>
              </a:rPr>
              <a:t>ПРОЕКТ</a:t>
            </a:r>
            <a:r>
              <a:rPr sz="2000" spc="-100" dirty="0">
                <a:solidFill>
                  <a:srgbClr val="385D5D"/>
                </a:solidFill>
                <a:latin typeface="Arial Black"/>
                <a:cs typeface="Arial Black"/>
              </a:rPr>
              <a:t> </a:t>
            </a:r>
            <a:r>
              <a:rPr sz="2000" spc="-180" dirty="0">
                <a:solidFill>
                  <a:srgbClr val="385D5D"/>
                </a:solidFill>
                <a:latin typeface="Arial Black"/>
                <a:cs typeface="Arial Black"/>
              </a:rPr>
              <a:t>«ПОЧТА</a:t>
            </a:r>
            <a:r>
              <a:rPr sz="2000" spc="-95" dirty="0">
                <a:solidFill>
                  <a:srgbClr val="385D5D"/>
                </a:solidFill>
                <a:latin typeface="Arial Black"/>
                <a:cs typeface="Arial Black"/>
              </a:rPr>
              <a:t> </a:t>
            </a:r>
            <a:r>
              <a:rPr sz="2000" spc="-45" dirty="0">
                <a:solidFill>
                  <a:srgbClr val="385D5D"/>
                </a:solidFill>
                <a:latin typeface="Arial Black"/>
                <a:cs typeface="Arial Black"/>
              </a:rPr>
              <a:t>ДОВЕРИЯ»:</a:t>
            </a:r>
            <a:endParaRPr sz="2000">
              <a:latin typeface="Arial Black"/>
              <a:cs typeface="Arial Black"/>
            </a:endParaRPr>
          </a:p>
          <a:p>
            <a:pPr marL="12700">
              <a:lnSpc>
                <a:spcPts val="2365"/>
              </a:lnSpc>
            </a:pP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https://почта-</a:t>
            </a:r>
            <a:r>
              <a:rPr sz="2000" spc="35" dirty="0">
                <a:solidFill>
                  <a:srgbClr val="FFFFFF"/>
                </a:solidFill>
                <a:latin typeface="Tahoma"/>
                <a:cs typeface="Tahoma"/>
              </a:rPr>
              <a:t>доверия.рф</a:t>
            </a:r>
            <a:endParaRPr sz="2000">
              <a:latin typeface="Tahoma"/>
              <a:cs typeface="Tahoma"/>
            </a:endParaRPr>
          </a:p>
          <a:p>
            <a:pPr marL="12700" marR="410209">
              <a:lnSpc>
                <a:spcPts val="2330"/>
              </a:lnSpc>
              <a:spcBef>
                <a:spcPts val="1900"/>
              </a:spcBef>
            </a:pPr>
            <a:r>
              <a:rPr sz="2000" spc="-185" dirty="0">
                <a:solidFill>
                  <a:srgbClr val="385D5D"/>
                </a:solidFill>
                <a:latin typeface="Arial Black"/>
                <a:cs typeface="Arial Black"/>
              </a:rPr>
              <a:t>ОБЩЕРОССИЙСКИЙ</a:t>
            </a:r>
            <a:r>
              <a:rPr sz="2000" spc="-125" dirty="0">
                <a:solidFill>
                  <a:srgbClr val="385D5D"/>
                </a:solidFill>
                <a:latin typeface="Arial Black"/>
                <a:cs typeface="Arial Black"/>
              </a:rPr>
              <a:t> </a:t>
            </a:r>
            <a:r>
              <a:rPr sz="2000" spc="-225" dirty="0">
                <a:solidFill>
                  <a:srgbClr val="385D5D"/>
                </a:solidFill>
                <a:latin typeface="Arial Black"/>
                <a:cs typeface="Arial Black"/>
              </a:rPr>
              <a:t>САЙТ</a:t>
            </a:r>
            <a:r>
              <a:rPr sz="2000" spc="-125" dirty="0">
                <a:solidFill>
                  <a:srgbClr val="385D5D"/>
                </a:solidFill>
                <a:latin typeface="Arial Black"/>
                <a:cs typeface="Arial Black"/>
              </a:rPr>
              <a:t> </a:t>
            </a:r>
            <a:r>
              <a:rPr sz="2000" spc="-120" dirty="0">
                <a:solidFill>
                  <a:srgbClr val="385D5D"/>
                </a:solidFill>
                <a:latin typeface="Arial Black"/>
                <a:cs typeface="Arial Black"/>
              </a:rPr>
              <a:t>«ПОМОЩЬ </a:t>
            </a:r>
            <a:r>
              <a:rPr sz="2000" spc="-20" dirty="0">
                <a:solidFill>
                  <a:srgbClr val="385D5D"/>
                </a:solidFill>
                <a:latin typeface="Arial Black"/>
                <a:cs typeface="Arial Black"/>
              </a:rPr>
              <a:t>РЯДОМ»:</a:t>
            </a:r>
            <a:endParaRPr sz="2000">
              <a:latin typeface="Arial Black"/>
              <a:cs typeface="Arial Black"/>
            </a:endParaRPr>
          </a:p>
          <a:p>
            <a:pPr marL="12700">
              <a:lnSpc>
                <a:spcPts val="2255"/>
              </a:lnSpc>
            </a:pPr>
            <a:r>
              <a:rPr sz="2000" spc="-10" dirty="0">
                <a:solidFill>
                  <a:srgbClr val="FFFFFF"/>
                </a:solidFill>
                <a:latin typeface="Tahoma"/>
                <a:cs typeface="Tahoma"/>
              </a:rPr>
              <a:t>https://pomoschryadom.ru/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pc="45" dirty="0"/>
              <a:t>https://vk.com/parental_control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4213</TotalTime>
  <Words>838</Words>
  <Application>Microsoft Office PowerPoint</Application>
  <PresentationFormat>Произвольный</PresentationFormat>
  <Paragraphs>86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Office Theme</vt:lpstr>
      <vt:lpstr>НЕСТАБИЛЬНОЕ ЭМОЦИОНАЛЬНОЕ СОСТОЯНИЕ:</vt:lpstr>
      <vt:lpstr>ПОЧЕМУ РЕБЕНОК МОЖЕТ ИСПЫТЫВАТЬ НЕГАТИВНЫЕ ЭМОЦИИ?</vt:lpstr>
      <vt:lpstr>ПОЧЕМУ РЕБЕНОК МОЖЕТ ИСПЫТЫВАТЬ НЕГАТИВНЫЕ ЭМОЦИИ?</vt:lpstr>
      <vt:lpstr>КАК ПОНЯТЬ, ЧТО ВАШЕМУ РЕБЕНКУ НУЖНА ПОМОЩЬ?</vt:lpstr>
      <vt:lpstr>КАК ГОВОРИТЬ С РЕБЕНКОМ, ЕСЛИ ОН СТОЛКНУЛСЯ</vt:lpstr>
      <vt:lpstr>КАК ГОВОРИТЬ С РЕБЕНКОМ, ЕСЛИ ОН СТОЛКНУЛСЯ</vt:lpstr>
      <vt:lpstr>ПОЛЕЗНЫЕ КОНТАКТЫ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делать, если столкнулся с негативными мыслями</dc:title>
  <dc:creator>Lion Kevin Bustrap</dc:creator>
  <cp:keywords>DAFZNQrt20E,BAFSGJcfcwA</cp:keywords>
  <cp:lastModifiedBy>User</cp:lastModifiedBy>
  <cp:revision>2</cp:revision>
  <dcterms:created xsi:type="dcterms:W3CDTF">2026-03-11T10:54:13Z</dcterms:created>
  <dcterms:modified xsi:type="dcterms:W3CDTF">2026-03-16T09:02:42Z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2024-02-09T00:00:00Z</vt:filetime>
  </property>
  <property fmtid="{D5CDD505-2E9C-101B-9397-08002B2CF9AE}" pid="3" name="Creator">
    <vt:lpwstr>Canva</vt:lpwstr>
  </property>
  <property fmtid="{D5CDD505-2E9C-101B-9397-08002B2CF9AE}" pid="4" name="LastSaved">
    <vt:filetime>2026-03-11T00:00:00Z</vt:filetime>
  </property>
  <property fmtid="{D5CDD505-2E9C-101B-9397-08002B2CF9AE}" pid="5" name="Producer">
    <vt:lpwstr>Canva</vt:lpwstr>
  </property>
</Properties>
</file>